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0" r:id="rId2"/>
    <p:sldId id="258" r:id="rId3"/>
    <p:sldId id="259" r:id="rId4"/>
    <p:sldId id="269" r:id="rId5"/>
    <p:sldId id="262" r:id="rId6"/>
    <p:sldId id="261" r:id="rId7"/>
    <p:sldId id="263" r:id="rId8"/>
    <p:sldId id="270" r:id="rId9"/>
    <p:sldId id="268" r:id="rId10"/>
    <p:sldId id="264" r:id="rId11"/>
    <p:sldId id="266" r:id="rId12"/>
    <p:sldId id="271" r:id="rId13"/>
  </p:sldIdLst>
  <p:sldSz cx="12192000" cy="6858000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Bodoni MT Black" panose="02070A03080606020203" pitchFamily="18" charset="0"/>
      <p:bold r:id="rId17"/>
      <p:boldItalic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7EC"/>
    <a:srgbClr val="BDDAFA"/>
    <a:srgbClr val="FFCCCC"/>
    <a:srgbClr val="2F5075"/>
    <a:srgbClr val="D3CCC2"/>
    <a:srgbClr val="F8F5ED"/>
    <a:srgbClr val="7C4437"/>
    <a:srgbClr val="D1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 autoAdjust="0"/>
    <p:restoredTop sz="95370" autoAdjust="0"/>
  </p:normalViewPr>
  <p:slideViewPr>
    <p:cSldViewPr snapToGrid="0">
      <p:cViewPr varScale="1">
        <p:scale>
          <a:sx n="79" d="100"/>
          <a:sy n="79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62CE2-2CAF-4BF8-98AB-A19049F244E7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AD859-DAE0-437C-8AE1-3729FAFC25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08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9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34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9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61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7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70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1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92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80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1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56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CCC"/>
            </a:gs>
            <a:gs pos="6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CACF3-2224-4654-84EE-604C2E1E7F5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3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27978" r="2536" b="-32"/>
          <a:stretch/>
        </p:blipFill>
        <p:spPr>
          <a:xfrm>
            <a:off x="1343483" y="1042416"/>
            <a:ext cx="9505034" cy="4857080"/>
          </a:xfrm>
          <a:custGeom>
            <a:avLst/>
            <a:gdLst>
              <a:gd name="connsiteX0" fmla="*/ 0 w 9878260"/>
              <a:gd name="connsiteY0" fmla="*/ 0 h 5135006"/>
              <a:gd name="connsiteX1" fmla="*/ 9878260 w 9878260"/>
              <a:gd name="connsiteY1" fmla="*/ 0 h 5135006"/>
              <a:gd name="connsiteX2" fmla="*/ 9878260 w 9878260"/>
              <a:gd name="connsiteY2" fmla="*/ 5135006 h 5135006"/>
              <a:gd name="connsiteX3" fmla="*/ 0 w 9878260"/>
              <a:gd name="connsiteY3" fmla="*/ 5135006 h 51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8260" h="5135006">
                <a:moveTo>
                  <a:pt x="0" y="0"/>
                </a:moveTo>
                <a:lnTo>
                  <a:pt x="9878260" y="0"/>
                </a:lnTo>
                <a:lnTo>
                  <a:pt x="9878260" y="5135006"/>
                </a:lnTo>
                <a:lnTo>
                  <a:pt x="0" y="5135006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2758846" y="1042417"/>
            <a:ext cx="6641398" cy="4857080"/>
          </a:xfrm>
          <a:prstGeom prst="rect">
            <a:avLst/>
          </a:prstGeom>
          <a:solidFill>
            <a:srgbClr val="FEF7E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80460" y="1577111"/>
            <a:ext cx="483108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600" dirty="0" smtClean="0">
                <a:solidFill>
                  <a:srgbClr val="FFC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樱花主题模板</a:t>
            </a:r>
            <a:endParaRPr lang="zh-CN" altLang="en-US" sz="5400" spc="600" dirty="0">
              <a:solidFill>
                <a:srgbClr val="FFC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0769" y="2564449"/>
            <a:ext cx="527046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BDDAFA"/>
                </a:solidFill>
                <a:latin typeface="Bodoni MT Black" panose="02070A03080606020203" pitchFamily="18" charset="0"/>
              </a:rPr>
              <a:t>Cherry blossom theme template</a:t>
            </a:r>
            <a:endParaRPr lang="zh-CN" altLang="en-US" sz="2400" dirty="0">
              <a:solidFill>
                <a:srgbClr val="BDDAFA"/>
              </a:solidFill>
              <a:latin typeface="Bodoni MT Black" panose="02070A03080606020203" pitchFamily="18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7296867" y="3765462"/>
            <a:ext cx="4166871" cy="2789859"/>
            <a:chOff x="7296867" y="3765462"/>
            <a:chExt cx="4166871" cy="2789859"/>
          </a:xfrm>
        </p:grpSpPr>
        <p:sp>
          <p:nvSpPr>
            <p:cNvPr id="12" name="任意多边形 11"/>
            <p:cNvSpPr/>
            <p:nvPr/>
          </p:nvSpPr>
          <p:spPr>
            <a:xfrm rot="1749018">
              <a:off x="10306424" y="530259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 rot="1984224">
              <a:off x="10395181" y="4631379"/>
              <a:ext cx="742742" cy="742742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961042">
              <a:off x="8832934" y="5530350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437711">
              <a:off x="8754792" y="5160111"/>
              <a:ext cx="556437" cy="556437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4137246">
              <a:off x="9829392" y="3765462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9303377">
              <a:off x="7296867" y="5566165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17976" y="296603"/>
            <a:ext cx="4779882" cy="3418286"/>
            <a:chOff x="717976" y="296603"/>
            <a:chExt cx="4779882" cy="3418286"/>
          </a:xfrm>
        </p:grpSpPr>
        <p:sp>
          <p:nvSpPr>
            <p:cNvPr id="25" name="任意多边形 24"/>
            <p:cNvSpPr/>
            <p:nvPr/>
          </p:nvSpPr>
          <p:spPr>
            <a:xfrm rot="12549018">
              <a:off x="717976" y="29660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 rot="12784224">
              <a:off x="1043791" y="1477803"/>
              <a:ext cx="742742" cy="742742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1761042">
              <a:off x="1833916" y="332455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2237711">
              <a:off x="2810388" y="1116700"/>
              <a:ext cx="556437" cy="556437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4937246">
              <a:off x="5198834" y="747299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 rot="20103377">
              <a:off x="1175763" y="3236093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3800500" y="3760965"/>
            <a:ext cx="1141298" cy="236914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制作人</a:t>
            </a:r>
            <a:endParaRPr lang="zh-CN" altLang="en-US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23253" y="3760965"/>
            <a:ext cx="1141298" cy="236914"/>
          </a:xfrm>
          <a:prstGeom prst="rect">
            <a:avLst/>
          </a:prstGeom>
          <a:solidFill>
            <a:srgbClr val="BDDA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941798" y="3718244"/>
            <a:ext cx="945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请输入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464551" y="3718244"/>
            <a:ext cx="945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请输入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3088606" y="3094420"/>
            <a:ext cx="5979972" cy="512180"/>
            <a:chOff x="3088606" y="3094420"/>
            <a:chExt cx="5979972" cy="512180"/>
          </a:xfrm>
        </p:grpSpPr>
        <p:grpSp>
          <p:nvGrpSpPr>
            <p:cNvPr id="78" name="组合 77"/>
            <p:cNvGrpSpPr/>
            <p:nvPr/>
          </p:nvGrpSpPr>
          <p:grpSpPr>
            <a:xfrm>
              <a:off x="3088606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flower-with-round-petals_68116"/>
            <p:cNvSpPr>
              <a:spLocks noChangeAspect="1"/>
            </p:cNvSpPr>
            <p:nvPr/>
          </p:nvSpPr>
          <p:spPr bwMode="auto">
            <a:xfrm rot="21267979">
              <a:off x="5812833" y="3094420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2F5075"/>
            </a:solidFill>
            <a:ln>
              <a:noFill/>
            </a:ln>
          </p:spPr>
        </p:sp>
        <p:grpSp>
          <p:nvGrpSpPr>
            <p:cNvPr id="79" name="组合 78"/>
            <p:cNvGrpSpPr/>
            <p:nvPr/>
          </p:nvGrpSpPr>
          <p:grpSpPr>
            <a:xfrm flipH="1">
              <a:off x="6383729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0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22" name="矩形 21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1"/>
            <p:cNvSpPr txBox="1"/>
            <p:nvPr/>
          </p:nvSpPr>
          <p:spPr>
            <a:xfrm>
              <a:off x="9910238" y="2047946"/>
              <a:ext cx="64235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484229" y="2148086"/>
            <a:ext cx="1157778" cy="3462411"/>
            <a:chOff x="5981260" y="2032472"/>
            <a:chExt cx="1157778" cy="3045933"/>
          </a:xfrm>
        </p:grpSpPr>
        <p:sp>
          <p:nvSpPr>
            <p:cNvPr id="25" name="文本框 1"/>
            <p:cNvSpPr txBox="1"/>
            <p:nvPr/>
          </p:nvSpPr>
          <p:spPr>
            <a:xfrm>
              <a:off x="6308041" y="2032472"/>
              <a:ext cx="830997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1"/>
            <p:cNvSpPr txBox="1"/>
            <p:nvPr/>
          </p:nvSpPr>
          <p:spPr>
            <a:xfrm>
              <a:off x="5981260" y="3495114"/>
              <a:ext cx="1154162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MH_Other_1"/>
          <p:cNvSpPr>
            <a:spLocks noEditPoints="1"/>
          </p:cNvSpPr>
          <p:nvPr/>
        </p:nvSpPr>
        <p:spPr bwMode="auto">
          <a:xfrm>
            <a:off x="8390968" y="1403724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28" name="MH_Other_1"/>
          <p:cNvSpPr>
            <a:spLocks noEditPoints="1"/>
          </p:cNvSpPr>
          <p:nvPr/>
        </p:nvSpPr>
        <p:spPr bwMode="auto">
          <a:xfrm flipH="1">
            <a:off x="10649467" y="5194987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29" name="文本框 28"/>
          <p:cNvSpPr txBox="1"/>
          <p:nvPr/>
        </p:nvSpPr>
        <p:spPr>
          <a:xfrm>
            <a:off x="9704586" y="2834267"/>
            <a:ext cx="461665" cy="17582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dirty="0" smtClean="0">
                <a:solidFill>
                  <a:srgbClr val="2F5075"/>
                </a:solidFill>
              </a:rPr>
              <a:t>Add the </a:t>
            </a:r>
            <a:r>
              <a:rPr lang="en-US" altLang="zh-CN" dirty="0">
                <a:solidFill>
                  <a:srgbClr val="2F5075"/>
                </a:solidFill>
              </a:rPr>
              <a:t>title</a:t>
            </a:r>
            <a:endParaRPr lang="zh-CN" altLang="en-US" dirty="0">
              <a:solidFill>
                <a:srgbClr val="2F5075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 rot="16200000">
            <a:off x="1961792" y="76444"/>
            <a:ext cx="615553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sz="2800" dirty="0" smtClean="0">
                <a:latin typeface="Bodoni MT Black" panose="02070A03080606020203" pitchFamily="18" charset="0"/>
              </a:rPr>
              <a:t>PART 04</a:t>
            </a:r>
            <a:endParaRPr lang="zh-CN" altLang="en-US" sz="2800" dirty="0">
              <a:latin typeface="Bodoni MT Black" panose="02070A03080606020203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3429" r="29214" b="23907"/>
          <a:stretch>
            <a:fillRect/>
          </a:stretch>
        </p:blipFill>
        <p:spPr>
          <a:xfrm>
            <a:off x="3791903" y="1124903"/>
            <a:ext cx="4608194" cy="4608194"/>
          </a:xfrm>
          <a:custGeom>
            <a:avLst/>
            <a:gdLst>
              <a:gd name="connsiteX0" fmla="*/ 2304097 w 4608194"/>
              <a:gd name="connsiteY0" fmla="*/ 0 h 4608194"/>
              <a:gd name="connsiteX1" fmla="*/ 4608194 w 4608194"/>
              <a:gd name="connsiteY1" fmla="*/ 2304097 h 4608194"/>
              <a:gd name="connsiteX2" fmla="*/ 2304097 w 4608194"/>
              <a:gd name="connsiteY2" fmla="*/ 4608194 h 4608194"/>
              <a:gd name="connsiteX3" fmla="*/ 0 w 4608194"/>
              <a:gd name="connsiteY3" fmla="*/ 2304097 h 4608194"/>
              <a:gd name="connsiteX4" fmla="*/ 2304097 w 4608194"/>
              <a:gd name="connsiteY4" fmla="*/ 0 h 460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8194" h="4608194">
                <a:moveTo>
                  <a:pt x="2304097" y="0"/>
                </a:moveTo>
                <a:cubicBezTo>
                  <a:pt x="3576615" y="0"/>
                  <a:pt x="4608194" y="1031579"/>
                  <a:pt x="4608194" y="2304097"/>
                </a:cubicBezTo>
                <a:cubicBezTo>
                  <a:pt x="4608194" y="3576615"/>
                  <a:pt x="3576615" y="4608194"/>
                  <a:pt x="2304097" y="4608194"/>
                </a:cubicBezTo>
                <a:cubicBezTo>
                  <a:pt x="1031579" y="4608194"/>
                  <a:pt x="0" y="3576615"/>
                  <a:pt x="0" y="2304097"/>
                </a:cubicBezTo>
                <a:cubicBezTo>
                  <a:pt x="0" y="1031579"/>
                  <a:pt x="1031579" y="0"/>
                  <a:pt x="2304097" y="0"/>
                </a:cubicBezTo>
                <a:close/>
              </a:path>
            </a:pathLst>
          </a:cu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9" y="5669036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844207" y="5035511"/>
            <a:ext cx="10503587" cy="1255760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858599" y="549302"/>
            <a:ext cx="10474799" cy="1255760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_任意多边形 8"/>
          <p:cNvSpPr/>
          <p:nvPr/>
        </p:nvSpPr>
        <p:spPr bwMode="auto">
          <a:xfrm>
            <a:off x="1348642" y="3295247"/>
            <a:ext cx="2427348" cy="339205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FFCCC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1" name="PA_椭圆 9"/>
          <p:cNvSpPr>
            <a:spLocks noChangeArrowheads="1"/>
          </p:cNvSpPr>
          <p:nvPr/>
        </p:nvSpPr>
        <p:spPr bwMode="auto">
          <a:xfrm>
            <a:off x="2511547" y="3239669"/>
            <a:ext cx="103454" cy="109236"/>
          </a:xfrm>
          <a:prstGeom prst="ellipse">
            <a:avLst/>
          </a:prstGeom>
          <a:solidFill>
            <a:srgbClr val="BDDAFA"/>
          </a:solidFill>
          <a:ln w="12700">
            <a:solidFill>
              <a:srgbClr val="FFFFFF"/>
            </a:solidFill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2" name="PA_任意多边形 10"/>
          <p:cNvSpPr/>
          <p:nvPr/>
        </p:nvSpPr>
        <p:spPr bwMode="auto">
          <a:xfrm>
            <a:off x="2137962" y="2066823"/>
            <a:ext cx="844878" cy="973539"/>
          </a:xfrm>
          <a:custGeom>
            <a:avLst/>
            <a:gdLst>
              <a:gd name="T0" fmla="*/ 181 w 220"/>
              <a:gd name="T1" fmla="*/ 39 h 252"/>
              <a:gd name="T2" fmla="*/ 39 w 220"/>
              <a:gd name="T3" fmla="*/ 39 h 252"/>
              <a:gd name="T4" fmla="*/ 39 w 220"/>
              <a:gd name="T5" fmla="*/ 181 h 252"/>
              <a:gd name="T6" fmla="*/ 110 w 220"/>
              <a:gd name="T7" fmla="*/ 252 h 252"/>
              <a:gd name="T8" fmla="*/ 181 w 220"/>
              <a:gd name="T9" fmla="*/ 181 h 252"/>
              <a:gd name="T10" fmla="*/ 181 w 220"/>
              <a:gd name="T11" fmla="*/ 39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52">
                <a:moveTo>
                  <a:pt x="181" y="39"/>
                </a:moveTo>
                <a:cubicBezTo>
                  <a:pt x="142" y="0"/>
                  <a:pt x="79" y="0"/>
                  <a:pt x="39" y="39"/>
                </a:cubicBezTo>
                <a:cubicBezTo>
                  <a:pt x="0" y="78"/>
                  <a:pt x="0" y="142"/>
                  <a:pt x="39" y="181"/>
                </a:cubicBezTo>
                <a:cubicBezTo>
                  <a:pt x="110" y="252"/>
                  <a:pt x="110" y="252"/>
                  <a:pt x="110" y="252"/>
                </a:cubicBezTo>
                <a:cubicBezTo>
                  <a:pt x="181" y="181"/>
                  <a:pt x="181" y="181"/>
                  <a:pt x="181" y="181"/>
                </a:cubicBezTo>
                <a:cubicBezTo>
                  <a:pt x="220" y="142"/>
                  <a:pt x="220" y="78"/>
                  <a:pt x="181" y="39"/>
                </a:cubicBez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3" name="PA_椭圆 11"/>
          <p:cNvSpPr>
            <a:spLocks noChangeArrowheads="1"/>
          </p:cNvSpPr>
          <p:nvPr/>
        </p:nvSpPr>
        <p:spPr bwMode="auto">
          <a:xfrm>
            <a:off x="2281649" y="2204806"/>
            <a:ext cx="563252" cy="57300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4" name="PA_任意多边形 12"/>
          <p:cNvSpPr/>
          <p:nvPr/>
        </p:nvSpPr>
        <p:spPr bwMode="auto">
          <a:xfrm>
            <a:off x="3695525" y="3295247"/>
            <a:ext cx="2429264" cy="339205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BDDAFA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5" name="PA_椭圆 13"/>
          <p:cNvSpPr>
            <a:spLocks noChangeArrowheads="1"/>
          </p:cNvSpPr>
          <p:nvPr/>
        </p:nvSpPr>
        <p:spPr bwMode="auto">
          <a:xfrm>
            <a:off x="4858432" y="3239669"/>
            <a:ext cx="103454" cy="109236"/>
          </a:xfrm>
          <a:prstGeom prst="ellipse">
            <a:avLst/>
          </a:prstGeom>
          <a:solidFill>
            <a:srgbClr val="FFCCCC"/>
          </a:solidFill>
          <a:ln w="12700">
            <a:solidFill>
              <a:srgbClr val="FFFFFF"/>
            </a:solidFill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6" name="PA_任意多边形 14"/>
          <p:cNvSpPr/>
          <p:nvPr/>
        </p:nvSpPr>
        <p:spPr bwMode="auto">
          <a:xfrm>
            <a:off x="4486762" y="2066823"/>
            <a:ext cx="846794" cy="973539"/>
          </a:xfrm>
          <a:custGeom>
            <a:avLst/>
            <a:gdLst>
              <a:gd name="T0" fmla="*/ 181 w 221"/>
              <a:gd name="T1" fmla="*/ 39 h 252"/>
              <a:gd name="T2" fmla="*/ 40 w 221"/>
              <a:gd name="T3" fmla="*/ 39 h 252"/>
              <a:gd name="T4" fmla="*/ 40 w 221"/>
              <a:gd name="T5" fmla="*/ 181 h 252"/>
              <a:gd name="T6" fmla="*/ 111 w 221"/>
              <a:gd name="T7" fmla="*/ 252 h 252"/>
              <a:gd name="T8" fmla="*/ 181 w 221"/>
              <a:gd name="T9" fmla="*/ 181 h 252"/>
              <a:gd name="T10" fmla="*/ 181 w 221"/>
              <a:gd name="T11" fmla="*/ 39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52">
                <a:moveTo>
                  <a:pt x="181" y="39"/>
                </a:moveTo>
                <a:cubicBezTo>
                  <a:pt x="142" y="0"/>
                  <a:pt x="79" y="0"/>
                  <a:pt x="40" y="39"/>
                </a:cubicBezTo>
                <a:cubicBezTo>
                  <a:pt x="0" y="78"/>
                  <a:pt x="0" y="142"/>
                  <a:pt x="40" y="181"/>
                </a:cubicBezTo>
                <a:cubicBezTo>
                  <a:pt x="111" y="252"/>
                  <a:pt x="111" y="252"/>
                  <a:pt x="111" y="252"/>
                </a:cubicBezTo>
                <a:cubicBezTo>
                  <a:pt x="181" y="181"/>
                  <a:pt x="181" y="181"/>
                  <a:pt x="181" y="181"/>
                </a:cubicBezTo>
                <a:cubicBezTo>
                  <a:pt x="221" y="142"/>
                  <a:pt x="221" y="78"/>
                  <a:pt x="181" y="39"/>
                </a:cubicBez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7" name="PA_椭圆 15"/>
          <p:cNvSpPr>
            <a:spLocks noChangeArrowheads="1"/>
          </p:cNvSpPr>
          <p:nvPr/>
        </p:nvSpPr>
        <p:spPr bwMode="auto">
          <a:xfrm>
            <a:off x="4628533" y="2204806"/>
            <a:ext cx="563252" cy="57300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8" name="PA_任意多边形 16"/>
          <p:cNvSpPr/>
          <p:nvPr/>
        </p:nvSpPr>
        <p:spPr bwMode="auto">
          <a:xfrm>
            <a:off x="6044326" y="3295247"/>
            <a:ext cx="2427349" cy="339205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FFCCC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9" name="PA_椭圆 17"/>
          <p:cNvSpPr>
            <a:spLocks noChangeArrowheads="1"/>
          </p:cNvSpPr>
          <p:nvPr/>
        </p:nvSpPr>
        <p:spPr bwMode="auto">
          <a:xfrm>
            <a:off x="7207231" y="3239669"/>
            <a:ext cx="103454" cy="109236"/>
          </a:xfrm>
          <a:prstGeom prst="ellipse">
            <a:avLst/>
          </a:prstGeom>
          <a:solidFill>
            <a:srgbClr val="BDDAFA"/>
          </a:solidFill>
          <a:ln w="12700">
            <a:solidFill>
              <a:srgbClr val="FFFFFF"/>
            </a:solidFill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0" name="PA_任意多边形 18"/>
          <p:cNvSpPr/>
          <p:nvPr/>
        </p:nvSpPr>
        <p:spPr bwMode="auto">
          <a:xfrm>
            <a:off x="6837476" y="2066823"/>
            <a:ext cx="844879" cy="973539"/>
          </a:xfrm>
          <a:custGeom>
            <a:avLst/>
            <a:gdLst>
              <a:gd name="T0" fmla="*/ 181 w 220"/>
              <a:gd name="T1" fmla="*/ 39 h 252"/>
              <a:gd name="T2" fmla="*/ 39 w 220"/>
              <a:gd name="T3" fmla="*/ 39 h 252"/>
              <a:gd name="T4" fmla="*/ 39 w 220"/>
              <a:gd name="T5" fmla="*/ 181 h 252"/>
              <a:gd name="T6" fmla="*/ 110 w 220"/>
              <a:gd name="T7" fmla="*/ 252 h 252"/>
              <a:gd name="T8" fmla="*/ 181 w 220"/>
              <a:gd name="T9" fmla="*/ 181 h 252"/>
              <a:gd name="T10" fmla="*/ 181 w 220"/>
              <a:gd name="T11" fmla="*/ 39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52">
                <a:moveTo>
                  <a:pt x="181" y="39"/>
                </a:moveTo>
                <a:cubicBezTo>
                  <a:pt x="142" y="0"/>
                  <a:pt x="78" y="0"/>
                  <a:pt x="39" y="39"/>
                </a:cubicBezTo>
                <a:cubicBezTo>
                  <a:pt x="0" y="78"/>
                  <a:pt x="0" y="142"/>
                  <a:pt x="39" y="181"/>
                </a:cubicBezTo>
                <a:cubicBezTo>
                  <a:pt x="110" y="252"/>
                  <a:pt x="110" y="252"/>
                  <a:pt x="110" y="252"/>
                </a:cubicBezTo>
                <a:cubicBezTo>
                  <a:pt x="181" y="181"/>
                  <a:pt x="181" y="181"/>
                  <a:pt x="181" y="181"/>
                </a:cubicBezTo>
                <a:cubicBezTo>
                  <a:pt x="220" y="142"/>
                  <a:pt x="220" y="78"/>
                  <a:pt x="181" y="39"/>
                </a:cubicBez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1" name="PA_椭圆 19"/>
          <p:cNvSpPr>
            <a:spLocks noChangeArrowheads="1"/>
          </p:cNvSpPr>
          <p:nvPr/>
        </p:nvSpPr>
        <p:spPr bwMode="auto">
          <a:xfrm>
            <a:off x="6975416" y="2204806"/>
            <a:ext cx="565169" cy="57300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2" name="PA_任意多边形 20"/>
          <p:cNvSpPr/>
          <p:nvPr/>
        </p:nvSpPr>
        <p:spPr bwMode="auto">
          <a:xfrm>
            <a:off x="8391210" y="3295247"/>
            <a:ext cx="2433096" cy="339205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BDDAFA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3" name="PA_椭圆 21"/>
          <p:cNvSpPr>
            <a:spLocks noChangeArrowheads="1"/>
          </p:cNvSpPr>
          <p:nvPr/>
        </p:nvSpPr>
        <p:spPr bwMode="auto">
          <a:xfrm>
            <a:off x="9554113" y="3239669"/>
            <a:ext cx="107286" cy="109236"/>
          </a:xfrm>
          <a:prstGeom prst="ellipse">
            <a:avLst/>
          </a:prstGeom>
          <a:solidFill>
            <a:srgbClr val="FFCCCC"/>
          </a:solidFill>
          <a:ln w="12700">
            <a:solidFill>
              <a:srgbClr val="FFFFFF"/>
            </a:solidFill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4" name="PA_任意多边形 22"/>
          <p:cNvSpPr/>
          <p:nvPr/>
        </p:nvSpPr>
        <p:spPr bwMode="auto">
          <a:xfrm>
            <a:off x="9186275" y="2066823"/>
            <a:ext cx="842962" cy="973539"/>
          </a:xfrm>
          <a:custGeom>
            <a:avLst/>
            <a:gdLst>
              <a:gd name="T0" fmla="*/ 181 w 220"/>
              <a:gd name="T1" fmla="*/ 39 h 252"/>
              <a:gd name="T2" fmla="*/ 39 w 220"/>
              <a:gd name="T3" fmla="*/ 39 h 252"/>
              <a:gd name="T4" fmla="*/ 39 w 220"/>
              <a:gd name="T5" fmla="*/ 181 h 252"/>
              <a:gd name="T6" fmla="*/ 110 w 220"/>
              <a:gd name="T7" fmla="*/ 252 h 252"/>
              <a:gd name="T8" fmla="*/ 181 w 220"/>
              <a:gd name="T9" fmla="*/ 181 h 252"/>
              <a:gd name="T10" fmla="*/ 181 w 220"/>
              <a:gd name="T11" fmla="*/ 39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52">
                <a:moveTo>
                  <a:pt x="181" y="39"/>
                </a:moveTo>
                <a:cubicBezTo>
                  <a:pt x="142" y="0"/>
                  <a:pt x="78" y="0"/>
                  <a:pt x="39" y="39"/>
                </a:cubicBezTo>
                <a:cubicBezTo>
                  <a:pt x="0" y="78"/>
                  <a:pt x="0" y="142"/>
                  <a:pt x="39" y="181"/>
                </a:cubicBezTo>
                <a:cubicBezTo>
                  <a:pt x="110" y="252"/>
                  <a:pt x="110" y="252"/>
                  <a:pt x="110" y="252"/>
                </a:cubicBezTo>
                <a:cubicBezTo>
                  <a:pt x="181" y="181"/>
                  <a:pt x="181" y="181"/>
                  <a:pt x="181" y="181"/>
                </a:cubicBezTo>
                <a:cubicBezTo>
                  <a:pt x="220" y="142"/>
                  <a:pt x="220" y="78"/>
                  <a:pt x="181" y="39"/>
                </a:cubicBez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5" name="PA_椭圆 23"/>
          <p:cNvSpPr>
            <a:spLocks noChangeArrowheads="1"/>
          </p:cNvSpPr>
          <p:nvPr/>
        </p:nvSpPr>
        <p:spPr bwMode="auto">
          <a:xfrm>
            <a:off x="9324214" y="2204806"/>
            <a:ext cx="567084" cy="57300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6" name="PA_任意多边形 24"/>
          <p:cNvSpPr>
            <a:spLocks noEditPoints="1"/>
          </p:cNvSpPr>
          <p:nvPr/>
        </p:nvSpPr>
        <p:spPr bwMode="auto">
          <a:xfrm>
            <a:off x="2446408" y="2375368"/>
            <a:ext cx="229899" cy="231885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7" name="PA_任意多边形 26"/>
          <p:cNvSpPr>
            <a:spLocks noEditPoints="1"/>
          </p:cNvSpPr>
          <p:nvPr/>
        </p:nvSpPr>
        <p:spPr bwMode="auto">
          <a:xfrm>
            <a:off x="4808620" y="2371535"/>
            <a:ext cx="203077" cy="239551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8" name="PA_任意多边形 27"/>
          <p:cNvSpPr>
            <a:spLocks noEditPoints="1"/>
          </p:cNvSpPr>
          <p:nvPr/>
        </p:nvSpPr>
        <p:spPr bwMode="auto">
          <a:xfrm>
            <a:off x="9492807" y="2390699"/>
            <a:ext cx="229899" cy="201222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79" name="PA_淘宝店chenying0907 28"/>
          <p:cNvSpPr>
            <a:spLocks noChangeArrowheads="1"/>
          </p:cNvSpPr>
          <p:nvPr/>
        </p:nvSpPr>
        <p:spPr bwMode="auto">
          <a:xfrm>
            <a:off x="1397496" y="3954539"/>
            <a:ext cx="2228102" cy="76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PA_淘宝店chenying0907 32"/>
          <p:cNvSpPr>
            <a:spLocks noChangeArrowheads="1"/>
          </p:cNvSpPr>
          <p:nvPr/>
        </p:nvSpPr>
        <p:spPr bwMode="auto">
          <a:xfrm>
            <a:off x="2266320" y="3343670"/>
            <a:ext cx="590074" cy="24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PA_任意多边形 15"/>
          <p:cNvSpPr>
            <a:spLocks noEditPoints="1"/>
          </p:cNvSpPr>
          <p:nvPr/>
        </p:nvSpPr>
        <p:spPr bwMode="auto">
          <a:xfrm>
            <a:off x="7131849" y="2358694"/>
            <a:ext cx="252300" cy="265230"/>
          </a:xfrm>
          <a:custGeom>
            <a:avLst/>
            <a:gdLst>
              <a:gd name="T0" fmla="*/ 156 w 183"/>
              <a:gd name="T1" fmla="*/ 27 h 192"/>
              <a:gd name="T2" fmla="*/ 161 w 183"/>
              <a:gd name="T3" fmla="*/ 151 h 192"/>
              <a:gd name="T4" fmla="*/ 169 w 183"/>
              <a:gd name="T5" fmla="*/ 96 h 192"/>
              <a:gd name="T6" fmla="*/ 138 w 183"/>
              <a:gd name="T7" fmla="*/ 129 h 192"/>
              <a:gd name="T8" fmla="*/ 134 w 183"/>
              <a:gd name="T9" fmla="*/ 96 h 192"/>
              <a:gd name="T10" fmla="*/ 54 w 183"/>
              <a:gd name="T11" fmla="*/ 127 h 192"/>
              <a:gd name="T12" fmla="*/ 41 w 183"/>
              <a:gd name="T13" fmla="*/ 96 h 192"/>
              <a:gd name="T14" fmla="*/ 33 w 183"/>
              <a:gd name="T15" fmla="*/ 142 h 192"/>
              <a:gd name="T16" fmla="*/ 0 w 183"/>
              <a:gd name="T17" fmla="*/ 92 h 192"/>
              <a:gd name="T18" fmla="*/ 92 w 183"/>
              <a:gd name="T19" fmla="*/ 0 h 192"/>
              <a:gd name="T20" fmla="*/ 119 w 183"/>
              <a:gd name="T21" fmla="*/ 166 h 192"/>
              <a:gd name="T22" fmla="*/ 112 w 183"/>
              <a:gd name="T23" fmla="*/ 192 h 192"/>
              <a:gd name="T24" fmla="*/ 71 w 183"/>
              <a:gd name="T25" fmla="*/ 192 h 192"/>
              <a:gd name="T26" fmla="*/ 64 w 183"/>
              <a:gd name="T27" fmla="*/ 185 h 192"/>
              <a:gd name="T28" fmla="*/ 42 w 183"/>
              <a:gd name="T29" fmla="*/ 166 h 192"/>
              <a:gd name="T30" fmla="*/ 38 w 183"/>
              <a:gd name="T31" fmla="*/ 154 h 192"/>
              <a:gd name="T32" fmla="*/ 97 w 183"/>
              <a:gd name="T33" fmla="*/ 105 h 192"/>
              <a:gd name="T34" fmla="*/ 146 w 183"/>
              <a:gd name="T35" fmla="*/ 154 h 192"/>
              <a:gd name="T36" fmla="*/ 141 w 183"/>
              <a:gd name="T37" fmla="*/ 166 h 192"/>
              <a:gd name="T38" fmla="*/ 119 w 183"/>
              <a:gd name="T39" fmla="*/ 166 h 192"/>
              <a:gd name="T40" fmla="*/ 105 w 183"/>
              <a:gd name="T41" fmla="*/ 178 h 192"/>
              <a:gd name="T42" fmla="*/ 105 w 183"/>
              <a:gd name="T43" fmla="*/ 159 h 192"/>
              <a:gd name="T44" fmla="*/ 124 w 183"/>
              <a:gd name="T45" fmla="*/ 152 h 192"/>
              <a:gd name="T46" fmla="*/ 59 w 183"/>
              <a:gd name="T47" fmla="*/ 152 h 192"/>
              <a:gd name="T48" fmla="*/ 71 w 183"/>
              <a:gd name="T49" fmla="*/ 152 h 192"/>
              <a:gd name="T50" fmla="*/ 78 w 183"/>
              <a:gd name="T51" fmla="*/ 178 h 192"/>
              <a:gd name="T52" fmla="*/ 146 w 183"/>
              <a:gd name="T53" fmla="*/ 37 h 192"/>
              <a:gd name="T54" fmla="*/ 144 w 183"/>
              <a:gd name="T55" fmla="*/ 35 h 192"/>
              <a:gd name="T56" fmla="*/ 142 w 183"/>
              <a:gd name="T57" fmla="*/ 88 h 192"/>
              <a:gd name="T58" fmla="*/ 146 w 183"/>
              <a:gd name="T59" fmla="*/ 37 h 192"/>
              <a:gd name="T60" fmla="*/ 138 w 183"/>
              <a:gd name="T61" fmla="*/ 30 h 192"/>
              <a:gd name="T62" fmla="*/ 128 w 183"/>
              <a:gd name="T63" fmla="*/ 30 h 192"/>
              <a:gd name="T64" fmla="*/ 138 w 183"/>
              <a:gd name="T65" fmla="*/ 30 h 192"/>
              <a:gd name="T66" fmla="*/ 104 w 183"/>
              <a:gd name="T67" fmla="*/ 16 h 192"/>
              <a:gd name="T68" fmla="*/ 96 w 183"/>
              <a:gd name="T69" fmla="*/ 44 h 192"/>
              <a:gd name="T70" fmla="*/ 123 w 183"/>
              <a:gd name="T71" fmla="*/ 38 h 192"/>
              <a:gd name="T72" fmla="*/ 104 w 183"/>
              <a:gd name="T73" fmla="*/ 16 h 192"/>
              <a:gd name="T74" fmla="*/ 87 w 183"/>
              <a:gd name="T75" fmla="*/ 15 h 192"/>
              <a:gd name="T76" fmla="*/ 62 w 183"/>
              <a:gd name="T77" fmla="*/ 34 h 192"/>
              <a:gd name="T78" fmla="*/ 64 w 183"/>
              <a:gd name="T79" fmla="*/ 39 h 192"/>
              <a:gd name="T80" fmla="*/ 87 w 183"/>
              <a:gd name="T81" fmla="*/ 15 h 192"/>
              <a:gd name="T82" fmla="*/ 61 w 183"/>
              <a:gd name="T83" fmla="*/ 21 h 192"/>
              <a:gd name="T84" fmla="*/ 53 w 183"/>
              <a:gd name="T85" fmla="*/ 34 h 192"/>
              <a:gd name="T86" fmla="*/ 61 w 183"/>
              <a:gd name="T87" fmla="*/ 21 h 192"/>
              <a:gd name="T88" fmla="*/ 39 w 183"/>
              <a:gd name="T89" fmla="*/ 35 h 192"/>
              <a:gd name="T90" fmla="*/ 14 w 183"/>
              <a:gd name="T91" fmla="*/ 88 h 192"/>
              <a:gd name="T92" fmla="*/ 50 w 183"/>
              <a:gd name="T93" fmla="*/ 42 h 192"/>
              <a:gd name="T94" fmla="*/ 126 w 183"/>
              <a:gd name="T95" fmla="*/ 46 h 192"/>
              <a:gd name="T96" fmla="*/ 123 w 183"/>
              <a:gd name="T97" fmla="*/ 47 h 192"/>
              <a:gd name="T98" fmla="*/ 96 w 183"/>
              <a:gd name="T99" fmla="*/ 88 h 192"/>
              <a:gd name="T100" fmla="*/ 126 w 183"/>
              <a:gd name="T101" fmla="*/ 46 h 192"/>
              <a:gd name="T102" fmla="*/ 87 w 183"/>
              <a:gd name="T103" fmla="*/ 53 h 192"/>
              <a:gd name="T104" fmla="*/ 57 w 183"/>
              <a:gd name="T105" fmla="*/ 46 h 192"/>
              <a:gd name="T106" fmla="*/ 87 w 183"/>
              <a:gd name="T107" fmla="*/ 8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3" h="192">
                <a:moveTo>
                  <a:pt x="92" y="0"/>
                </a:moveTo>
                <a:cubicBezTo>
                  <a:pt x="117" y="0"/>
                  <a:pt x="140" y="11"/>
                  <a:pt x="156" y="27"/>
                </a:cubicBezTo>
                <a:cubicBezTo>
                  <a:pt x="173" y="44"/>
                  <a:pt x="183" y="67"/>
                  <a:pt x="183" y="92"/>
                </a:cubicBezTo>
                <a:cubicBezTo>
                  <a:pt x="183" y="114"/>
                  <a:pt x="175" y="135"/>
                  <a:pt x="161" y="151"/>
                </a:cubicBezTo>
                <a:cubicBezTo>
                  <a:pt x="156" y="158"/>
                  <a:pt x="144" y="149"/>
                  <a:pt x="151" y="142"/>
                </a:cubicBezTo>
                <a:cubicBezTo>
                  <a:pt x="161" y="129"/>
                  <a:pt x="168" y="113"/>
                  <a:pt x="169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2" y="108"/>
                  <a:pt x="140" y="119"/>
                  <a:pt x="138" y="129"/>
                </a:cubicBezTo>
                <a:cubicBezTo>
                  <a:pt x="136" y="135"/>
                  <a:pt x="128" y="133"/>
                  <a:pt x="129" y="127"/>
                </a:cubicBezTo>
                <a:cubicBezTo>
                  <a:pt x="132" y="118"/>
                  <a:pt x="133" y="107"/>
                  <a:pt x="134" y="96"/>
                </a:cubicBezTo>
                <a:cubicBezTo>
                  <a:pt x="99" y="96"/>
                  <a:pt x="84" y="96"/>
                  <a:pt x="49" y="96"/>
                </a:cubicBezTo>
                <a:cubicBezTo>
                  <a:pt x="50" y="107"/>
                  <a:pt x="51" y="118"/>
                  <a:pt x="54" y="127"/>
                </a:cubicBezTo>
                <a:cubicBezTo>
                  <a:pt x="55" y="133"/>
                  <a:pt x="47" y="135"/>
                  <a:pt x="45" y="128"/>
                </a:cubicBezTo>
                <a:cubicBezTo>
                  <a:pt x="43" y="118"/>
                  <a:pt x="41" y="107"/>
                  <a:pt x="41" y="96"/>
                </a:cubicBezTo>
                <a:cubicBezTo>
                  <a:pt x="14" y="96"/>
                  <a:pt x="14" y="96"/>
                  <a:pt x="14" y="96"/>
                </a:cubicBezTo>
                <a:cubicBezTo>
                  <a:pt x="15" y="114"/>
                  <a:pt x="22" y="129"/>
                  <a:pt x="33" y="142"/>
                </a:cubicBezTo>
                <a:cubicBezTo>
                  <a:pt x="39" y="149"/>
                  <a:pt x="28" y="158"/>
                  <a:pt x="22" y="151"/>
                </a:cubicBezTo>
                <a:cubicBezTo>
                  <a:pt x="8" y="135"/>
                  <a:pt x="0" y="114"/>
                  <a:pt x="0" y="92"/>
                </a:cubicBezTo>
                <a:cubicBezTo>
                  <a:pt x="0" y="67"/>
                  <a:pt x="10" y="44"/>
                  <a:pt x="27" y="27"/>
                </a:cubicBezTo>
                <a:cubicBezTo>
                  <a:pt x="43" y="11"/>
                  <a:pt x="66" y="0"/>
                  <a:pt x="92" y="0"/>
                </a:cubicBezTo>
                <a:close/>
                <a:moveTo>
                  <a:pt x="119" y="166"/>
                </a:moveTo>
                <a:cubicBezTo>
                  <a:pt x="119" y="166"/>
                  <a:pt x="119" y="166"/>
                  <a:pt x="119" y="166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19" y="189"/>
                  <a:pt x="116" y="192"/>
                  <a:pt x="112" y="192"/>
                </a:cubicBezTo>
                <a:cubicBezTo>
                  <a:pt x="112" y="192"/>
                  <a:pt x="112" y="192"/>
                  <a:pt x="112" y="192"/>
                </a:cubicBezTo>
                <a:cubicBezTo>
                  <a:pt x="71" y="192"/>
                  <a:pt x="71" y="192"/>
                  <a:pt x="71" y="192"/>
                </a:cubicBezTo>
                <a:cubicBezTo>
                  <a:pt x="67" y="192"/>
                  <a:pt x="64" y="189"/>
                  <a:pt x="64" y="185"/>
                </a:cubicBezTo>
                <a:cubicBezTo>
                  <a:pt x="64" y="185"/>
                  <a:pt x="64" y="185"/>
                  <a:pt x="64" y="185"/>
                </a:cubicBezTo>
                <a:cubicBezTo>
                  <a:pt x="64" y="166"/>
                  <a:pt x="64" y="166"/>
                  <a:pt x="64" y="166"/>
                </a:cubicBezTo>
                <a:cubicBezTo>
                  <a:pt x="42" y="166"/>
                  <a:pt x="42" y="166"/>
                  <a:pt x="42" y="166"/>
                </a:cubicBezTo>
                <a:cubicBezTo>
                  <a:pt x="39" y="166"/>
                  <a:pt x="36" y="163"/>
                  <a:pt x="36" y="159"/>
                </a:cubicBezTo>
                <a:cubicBezTo>
                  <a:pt x="36" y="157"/>
                  <a:pt x="36" y="155"/>
                  <a:pt x="38" y="15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9" y="102"/>
                  <a:pt x="94" y="102"/>
                  <a:pt x="97" y="105"/>
                </a:cubicBezTo>
                <a:cubicBezTo>
                  <a:pt x="97" y="105"/>
                  <a:pt x="97" y="105"/>
                  <a:pt x="97" y="105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8" y="157"/>
                  <a:pt x="148" y="161"/>
                  <a:pt x="146" y="164"/>
                </a:cubicBezTo>
                <a:cubicBezTo>
                  <a:pt x="144" y="165"/>
                  <a:pt x="142" y="166"/>
                  <a:pt x="141" y="166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19" y="166"/>
                  <a:pt x="119" y="166"/>
                  <a:pt x="119" y="166"/>
                </a:cubicBezTo>
                <a:close/>
                <a:moveTo>
                  <a:pt x="105" y="178"/>
                </a:moveTo>
                <a:cubicBezTo>
                  <a:pt x="105" y="178"/>
                  <a:pt x="105" y="178"/>
                  <a:pt x="105" y="178"/>
                </a:cubicBezTo>
                <a:cubicBezTo>
                  <a:pt x="105" y="159"/>
                  <a:pt x="105" y="159"/>
                  <a:pt x="105" y="159"/>
                </a:cubicBezTo>
                <a:cubicBezTo>
                  <a:pt x="105" y="159"/>
                  <a:pt x="105" y="159"/>
                  <a:pt x="105" y="159"/>
                </a:cubicBezTo>
                <a:cubicBezTo>
                  <a:pt x="105" y="155"/>
                  <a:pt x="109" y="152"/>
                  <a:pt x="112" y="152"/>
                </a:cubicBezTo>
                <a:cubicBezTo>
                  <a:pt x="124" y="152"/>
                  <a:pt x="124" y="152"/>
                  <a:pt x="124" y="152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59" y="152"/>
                  <a:pt x="59" y="152"/>
                  <a:pt x="59" y="152"/>
                </a:cubicBezTo>
                <a:cubicBezTo>
                  <a:pt x="71" y="152"/>
                  <a:pt x="71" y="152"/>
                  <a:pt x="71" y="152"/>
                </a:cubicBezTo>
                <a:cubicBezTo>
                  <a:pt x="71" y="152"/>
                  <a:pt x="71" y="152"/>
                  <a:pt x="71" y="152"/>
                </a:cubicBezTo>
                <a:cubicBezTo>
                  <a:pt x="75" y="152"/>
                  <a:pt x="78" y="155"/>
                  <a:pt x="78" y="159"/>
                </a:cubicBezTo>
                <a:cubicBezTo>
                  <a:pt x="78" y="178"/>
                  <a:pt x="78" y="178"/>
                  <a:pt x="78" y="178"/>
                </a:cubicBezTo>
                <a:cubicBezTo>
                  <a:pt x="105" y="178"/>
                  <a:pt x="105" y="178"/>
                  <a:pt x="105" y="178"/>
                </a:cubicBezTo>
                <a:close/>
                <a:moveTo>
                  <a:pt x="146" y="37"/>
                </a:moveTo>
                <a:cubicBezTo>
                  <a:pt x="146" y="37"/>
                  <a:pt x="146" y="37"/>
                  <a:pt x="146" y="37"/>
                </a:cubicBezTo>
                <a:cubicBezTo>
                  <a:pt x="146" y="37"/>
                  <a:pt x="145" y="36"/>
                  <a:pt x="144" y="35"/>
                </a:cubicBezTo>
                <a:cubicBezTo>
                  <a:pt x="141" y="38"/>
                  <a:pt x="137" y="40"/>
                  <a:pt x="134" y="42"/>
                </a:cubicBezTo>
                <a:cubicBezTo>
                  <a:pt x="139" y="55"/>
                  <a:pt x="142" y="71"/>
                  <a:pt x="14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68" y="68"/>
                  <a:pt x="159" y="50"/>
                  <a:pt x="146" y="37"/>
                </a:cubicBezTo>
                <a:close/>
                <a:moveTo>
                  <a:pt x="138" y="30"/>
                </a:moveTo>
                <a:cubicBezTo>
                  <a:pt x="138" y="30"/>
                  <a:pt x="138" y="30"/>
                  <a:pt x="138" y="30"/>
                </a:cubicBezTo>
                <a:cubicBezTo>
                  <a:pt x="133" y="26"/>
                  <a:pt x="128" y="23"/>
                  <a:pt x="122" y="21"/>
                </a:cubicBezTo>
                <a:cubicBezTo>
                  <a:pt x="124" y="24"/>
                  <a:pt x="126" y="27"/>
                  <a:pt x="128" y="30"/>
                </a:cubicBezTo>
                <a:cubicBezTo>
                  <a:pt x="129" y="32"/>
                  <a:pt x="130" y="33"/>
                  <a:pt x="130" y="34"/>
                </a:cubicBezTo>
                <a:cubicBezTo>
                  <a:pt x="133" y="33"/>
                  <a:pt x="135" y="31"/>
                  <a:pt x="138" y="30"/>
                </a:cubicBezTo>
                <a:close/>
                <a:moveTo>
                  <a:pt x="104" y="16"/>
                </a:moveTo>
                <a:cubicBezTo>
                  <a:pt x="104" y="16"/>
                  <a:pt x="104" y="16"/>
                  <a:pt x="104" y="16"/>
                </a:cubicBezTo>
                <a:cubicBezTo>
                  <a:pt x="102" y="15"/>
                  <a:pt x="99" y="15"/>
                  <a:pt x="96" y="15"/>
                </a:cubicBezTo>
                <a:cubicBezTo>
                  <a:pt x="96" y="44"/>
                  <a:pt x="96" y="44"/>
                  <a:pt x="96" y="44"/>
                </a:cubicBezTo>
                <a:cubicBezTo>
                  <a:pt x="104" y="44"/>
                  <a:pt x="112" y="42"/>
                  <a:pt x="120" y="39"/>
                </a:cubicBezTo>
                <a:cubicBezTo>
                  <a:pt x="121" y="39"/>
                  <a:pt x="122" y="39"/>
                  <a:pt x="123" y="38"/>
                </a:cubicBezTo>
                <a:cubicBezTo>
                  <a:pt x="122" y="37"/>
                  <a:pt x="121" y="35"/>
                  <a:pt x="121" y="34"/>
                </a:cubicBezTo>
                <a:cubicBezTo>
                  <a:pt x="116" y="26"/>
                  <a:pt x="111" y="19"/>
                  <a:pt x="104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5" y="15"/>
                  <a:pt x="82" y="15"/>
                  <a:pt x="79" y="16"/>
                </a:cubicBezTo>
                <a:cubicBezTo>
                  <a:pt x="73" y="19"/>
                  <a:pt x="67" y="26"/>
                  <a:pt x="62" y="34"/>
                </a:cubicBezTo>
                <a:cubicBezTo>
                  <a:pt x="62" y="35"/>
                  <a:pt x="61" y="37"/>
                  <a:pt x="60" y="38"/>
                </a:cubicBezTo>
                <a:cubicBezTo>
                  <a:pt x="62" y="39"/>
                  <a:pt x="63" y="39"/>
                  <a:pt x="64" y="39"/>
                </a:cubicBezTo>
                <a:cubicBezTo>
                  <a:pt x="71" y="42"/>
                  <a:pt x="79" y="44"/>
                  <a:pt x="87" y="44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61" y="21"/>
                </a:moveTo>
                <a:cubicBezTo>
                  <a:pt x="61" y="21"/>
                  <a:pt x="61" y="21"/>
                  <a:pt x="61" y="21"/>
                </a:cubicBezTo>
                <a:cubicBezTo>
                  <a:pt x="56" y="23"/>
                  <a:pt x="50" y="26"/>
                  <a:pt x="45" y="30"/>
                </a:cubicBezTo>
                <a:cubicBezTo>
                  <a:pt x="48" y="31"/>
                  <a:pt x="50" y="33"/>
                  <a:pt x="53" y="34"/>
                </a:cubicBezTo>
                <a:cubicBezTo>
                  <a:pt x="54" y="33"/>
                  <a:pt x="54" y="32"/>
                  <a:pt x="55" y="30"/>
                </a:cubicBezTo>
                <a:cubicBezTo>
                  <a:pt x="57" y="27"/>
                  <a:pt x="59" y="24"/>
                  <a:pt x="61" y="21"/>
                </a:cubicBezTo>
                <a:close/>
                <a:moveTo>
                  <a:pt x="39" y="35"/>
                </a:moveTo>
                <a:cubicBezTo>
                  <a:pt x="39" y="35"/>
                  <a:pt x="39" y="35"/>
                  <a:pt x="39" y="35"/>
                </a:cubicBezTo>
                <a:cubicBezTo>
                  <a:pt x="38" y="36"/>
                  <a:pt x="38" y="37"/>
                  <a:pt x="37" y="37"/>
                </a:cubicBezTo>
                <a:cubicBezTo>
                  <a:pt x="24" y="50"/>
                  <a:pt x="15" y="68"/>
                  <a:pt x="14" y="88"/>
                </a:cubicBezTo>
                <a:cubicBezTo>
                  <a:pt x="41" y="88"/>
                  <a:pt x="41" y="88"/>
                  <a:pt x="41" y="88"/>
                </a:cubicBezTo>
                <a:cubicBezTo>
                  <a:pt x="41" y="71"/>
                  <a:pt x="45" y="55"/>
                  <a:pt x="50" y="42"/>
                </a:cubicBezTo>
                <a:cubicBezTo>
                  <a:pt x="46" y="40"/>
                  <a:pt x="42" y="38"/>
                  <a:pt x="39" y="35"/>
                </a:cubicBezTo>
                <a:close/>
                <a:moveTo>
                  <a:pt x="126" y="46"/>
                </a:moveTo>
                <a:cubicBezTo>
                  <a:pt x="126" y="46"/>
                  <a:pt x="126" y="46"/>
                  <a:pt x="126" y="46"/>
                </a:cubicBezTo>
                <a:cubicBezTo>
                  <a:pt x="125" y="46"/>
                  <a:pt x="124" y="47"/>
                  <a:pt x="123" y="47"/>
                </a:cubicBezTo>
                <a:cubicBezTo>
                  <a:pt x="114" y="50"/>
                  <a:pt x="105" y="52"/>
                  <a:pt x="96" y="53"/>
                </a:cubicBezTo>
                <a:cubicBezTo>
                  <a:pt x="96" y="88"/>
                  <a:pt x="96" y="88"/>
                  <a:pt x="96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3" y="72"/>
                  <a:pt x="131" y="58"/>
                  <a:pt x="126" y="46"/>
                </a:cubicBezTo>
                <a:close/>
                <a:moveTo>
                  <a:pt x="87" y="53"/>
                </a:moveTo>
                <a:cubicBezTo>
                  <a:pt x="87" y="53"/>
                  <a:pt x="87" y="53"/>
                  <a:pt x="87" y="53"/>
                </a:cubicBezTo>
                <a:cubicBezTo>
                  <a:pt x="78" y="52"/>
                  <a:pt x="69" y="50"/>
                  <a:pt x="61" y="47"/>
                </a:cubicBezTo>
                <a:cubicBezTo>
                  <a:pt x="59" y="47"/>
                  <a:pt x="58" y="46"/>
                  <a:pt x="57" y="46"/>
                </a:cubicBezTo>
                <a:cubicBezTo>
                  <a:pt x="53" y="58"/>
                  <a:pt x="50" y="72"/>
                  <a:pt x="49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53"/>
                  <a:pt x="87" y="53"/>
                  <a:pt x="87" y="53"/>
                </a:cubicBez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输入标题</a:t>
            </a:r>
          </a:p>
        </p:txBody>
      </p:sp>
      <p:sp>
        <p:nvSpPr>
          <p:cNvPr id="91" name="PA_淘宝店chenying0907 32"/>
          <p:cNvSpPr>
            <a:spLocks noChangeArrowheads="1"/>
          </p:cNvSpPr>
          <p:nvPr/>
        </p:nvSpPr>
        <p:spPr bwMode="auto">
          <a:xfrm>
            <a:off x="4627575" y="3343670"/>
            <a:ext cx="590074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PA_淘宝店chenying0907 32"/>
          <p:cNvSpPr>
            <a:spLocks noChangeArrowheads="1"/>
          </p:cNvSpPr>
          <p:nvPr/>
        </p:nvSpPr>
        <p:spPr bwMode="auto">
          <a:xfrm>
            <a:off x="6974459" y="3329546"/>
            <a:ext cx="590074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PA_淘宝店chenying0907 32"/>
          <p:cNvSpPr>
            <a:spLocks noChangeArrowheads="1"/>
          </p:cNvSpPr>
          <p:nvPr/>
        </p:nvSpPr>
        <p:spPr bwMode="auto">
          <a:xfrm>
            <a:off x="9312719" y="3343670"/>
            <a:ext cx="590074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PA_淘宝店chenying0907 28"/>
          <p:cNvSpPr>
            <a:spLocks noChangeArrowheads="1"/>
          </p:cNvSpPr>
          <p:nvPr/>
        </p:nvSpPr>
        <p:spPr bwMode="auto">
          <a:xfrm>
            <a:off x="3816224" y="3958781"/>
            <a:ext cx="2228102" cy="76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PA_淘宝店chenying0907 28"/>
          <p:cNvSpPr>
            <a:spLocks noChangeArrowheads="1"/>
          </p:cNvSpPr>
          <p:nvPr/>
        </p:nvSpPr>
        <p:spPr bwMode="auto">
          <a:xfrm>
            <a:off x="6196634" y="3949486"/>
            <a:ext cx="2228102" cy="76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PA_淘宝店chenying0907 28"/>
          <p:cNvSpPr>
            <a:spLocks noChangeArrowheads="1"/>
          </p:cNvSpPr>
          <p:nvPr/>
        </p:nvSpPr>
        <p:spPr bwMode="auto">
          <a:xfrm>
            <a:off x="8596204" y="3943967"/>
            <a:ext cx="2228102" cy="76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5400" spc="600" dirty="0">
              <a:solidFill>
                <a:srgbClr val="FFC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862" r="233" b="22845"/>
          <a:stretch>
            <a:fillRect/>
          </a:stretch>
        </p:blipFill>
        <p:spPr>
          <a:xfrm>
            <a:off x="1343483" y="1014984"/>
            <a:ext cx="9505034" cy="4842556"/>
          </a:xfrm>
          <a:custGeom>
            <a:avLst/>
            <a:gdLst>
              <a:gd name="connsiteX0" fmla="*/ 0 w 9505034"/>
              <a:gd name="connsiteY0" fmla="*/ 0 h 4857080"/>
              <a:gd name="connsiteX1" fmla="*/ 9505034 w 9505034"/>
              <a:gd name="connsiteY1" fmla="*/ 0 h 4857080"/>
              <a:gd name="connsiteX2" fmla="*/ 9505034 w 9505034"/>
              <a:gd name="connsiteY2" fmla="*/ 4857080 h 4857080"/>
              <a:gd name="connsiteX3" fmla="*/ 0 w 9505034"/>
              <a:gd name="connsiteY3" fmla="*/ 4857080 h 485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5034" h="4857080">
                <a:moveTo>
                  <a:pt x="0" y="0"/>
                </a:moveTo>
                <a:lnTo>
                  <a:pt x="9505034" y="0"/>
                </a:lnTo>
                <a:lnTo>
                  <a:pt x="9505034" y="4857080"/>
                </a:lnTo>
                <a:lnTo>
                  <a:pt x="0" y="4857080"/>
                </a:lnTo>
                <a:close/>
              </a:path>
            </a:pathLst>
          </a:custGeom>
        </p:spPr>
      </p:pic>
      <p:sp>
        <p:nvSpPr>
          <p:cNvPr id="25" name="矩形 24"/>
          <p:cNvSpPr/>
          <p:nvPr/>
        </p:nvSpPr>
        <p:spPr>
          <a:xfrm>
            <a:off x="2781470" y="1014280"/>
            <a:ext cx="6641398" cy="4857080"/>
          </a:xfrm>
          <a:prstGeom prst="rect">
            <a:avLst/>
          </a:prstGeom>
          <a:solidFill>
            <a:srgbClr val="FEF7E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68082" y="2227369"/>
            <a:ext cx="325583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rgbClr val="FFC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74667" y="3158826"/>
            <a:ext cx="347962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BDDAFA"/>
                </a:solidFill>
                <a:latin typeface="Bodoni MT Black" panose="02070A03080606020203" pitchFamily="18" charset="0"/>
              </a:rPr>
              <a:t>Thanks for watching</a:t>
            </a:r>
            <a:endParaRPr lang="zh-CN" altLang="en-US" sz="2400" dirty="0">
              <a:solidFill>
                <a:srgbClr val="BDDAFA"/>
              </a:solidFill>
              <a:latin typeface="Bodoni MT Black" panose="02070A03080606020203" pitchFamily="18" charset="0"/>
            </a:endParaRPr>
          </a:p>
        </p:txBody>
      </p:sp>
      <p:grpSp>
        <p:nvGrpSpPr>
          <p:cNvPr id="19" name="组合 18" hidden="1"/>
          <p:cNvGrpSpPr/>
          <p:nvPr/>
        </p:nvGrpSpPr>
        <p:grpSpPr>
          <a:xfrm>
            <a:off x="3060192" y="3728443"/>
            <a:ext cx="6071616" cy="159238"/>
            <a:chOff x="3021007" y="3341721"/>
            <a:chExt cx="6071616" cy="159238"/>
          </a:xfrm>
        </p:grpSpPr>
        <p:grpSp>
          <p:nvGrpSpPr>
            <p:cNvPr id="20" name="组合 19"/>
            <p:cNvGrpSpPr/>
            <p:nvPr/>
          </p:nvGrpSpPr>
          <p:grpSpPr>
            <a:xfrm>
              <a:off x="3021007" y="3341721"/>
              <a:ext cx="6071616" cy="82061"/>
              <a:chOff x="3028774" y="3306728"/>
              <a:chExt cx="6071616" cy="82061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3028774" y="3306728"/>
                <a:ext cx="6071616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802380" y="3388789"/>
                <a:ext cx="4587241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4112367" y="3500959"/>
              <a:ext cx="3951732" cy="0"/>
            </a:xfrm>
            <a:prstGeom prst="line">
              <a:avLst/>
            </a:prstGeom>
            <a:ln w="25400">
              <a:solidFill>
                <a:srgbClr val="2F5075"/>
              </a:solidFill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088606" y="3751473"/>
            <a:ext cx="5979972" cy="512180"/>
            <a:chOff x="3088606" y="3094420"/>
            <a:chExt cx="5979972" cy="512180"/>
          </a:xfrm>
        </p:grpSpPr>
        <p:grpSp>
          <p:nvGrpSpPr>
            <p:cNvPr id="27" name="组合 26"/>
            <p:cNvGrpSpPr/>
            <p:nvPr/>
          </p:nvGrpSpPr>
          <p:grpSpPr>
            <a:xfrm>
              <a:off x="3088606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flower-with-round-petals_68116"/>
            <p:cNvSpPr>
              <a:spLocks noChangeAspect="1"/>
            </p:cNvSpPr>
            <p:nvPr/>
          </p:nvSpPr>
          <p:spPr bwMode="auto">
            <a:xfrm rot="21267979">
              <a:off x="5812833" y="3094420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2F5075"/>
            </a:solidFill>
            <a:ln>
              <a:noFill/>
            </a:ln>
          </p:spPr>
        </p:sp>
        <p:grpSp>
          <p:nvGrpSpPr>
            <p:cNvPr id="29" name="组合 28"/>
            <p:cNvGrpSpPr/>
            <p:nvPr/>
          </p:nvGrpSpPr>
          <p:grpSpPr>
            <a:xfrm flipH="1">
              <a:off x="6383729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/>
          <p:cNvGrpSpPr/>
          <p:nvPr/>
        </p:nvGrpSpPr>
        <p:grpSpPr>
          <a:xfrm>
            <a:off x="7296867" y="3765462"/>
            <a:ext cx="4166871" cy="2789859"/>
            <a:chOff x="7296867" y="3765462"/>
            <a:chExt cx="4166871" cy="2789859"/>
          </a:xfrm>
        </p:grpSpPr>
        <p:sp>
          <p:nvSpPr>
            <p:cNvPr id="43" name="任意多边形 42"/>
            <p:cNvSpPr/>
            <p:nvPr/>
          </p:nvSpPr>
          <p:spPr>
            <a:xfrm rot="1749018">
              <a:off x="10306424" y="530259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 rot="1984224">
              <a:off x="10395181" y="4631379"/>
              <a:ext cx="742742" cy="742742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961042">
              <a:off x="8832934" y="5530350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437711">
              <a:off x="8754792" y="5160111"/>
              <a:ext cx="556437" cy="556437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 rot="4137246">
              <a:off x="9829392" y="3765462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 rot="9303377">
              <a:off x="7296867" y="5566165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17976" y="296603"/>
            <a:ext cx="4779882" cy="3418286"/>
            <a:chOff x="717976" y="296603"/>
            <a:chExt cx="4779882" cy="3418286"/>
          </a:xfrm>
        </p:grpSpPr>
        <p:sp>
          <p:nvSpPr>
            <p:cNvPr id="50" name="任意多边形 49"/>
            <p:cNvSpPr/>
            <p:nvPr/>
          </p:nvSpPr>
          <p:spPr>
            <a:xfrm rot="12549018">
              <a:off x="717976" y="29660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 rot="12784224">
              <a:off x="1043791" y="1477803"/>
              <a:ext cx="742742" cy="742742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11761042">
              <a:off x="1833916" y="332455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rot="12237711">
              <a:off x="2810388" y="1116700"/>
              <a:ext cx="556437" cy="556437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14937246">
              <a:off x="5198834" y="747299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 rot="20103377">
              <a:off x="1175763" y="3236093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844207" y="566730"/>
            <a:ext cx="10503587" cy="1701907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 hidden="1"/>
          <p:cNvSpPr/>
          <p:nvPr/>
        </p:nvSpPr>
        <p:spPr>
          <a:xfrm>
            <a:off x="3172707" y="1206254"/>
            <a:ext cx="211455" cy="200025"/>
          </a:xfrm>
          <a:prstGeom prst="ellipse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8956293" y="1011935"/>
            <a:ext cx="211455" cy="200025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39480" y="856022"/>
            <a:ext cx="167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350522" y="1646613"/>
            <a:ext cx="1490956" cy="366942"/>
            <a:chOff x="5350522" y="1846310"/>
            <a:chExt cx="1490956" cy="366942"/>
          </a:xfrm>
        </p:grpSpPr>
        <p:sp>
          <p:nvSpPr>
            <p:cNvPr id="12" name="文本框 11"/>
            <p:cNvSpPr txBox="1"/>
            <p:nvPr/>
          </p:nvSpPr>
          <p:spPr>
            <a:xfrm>
              <a:off x="5393436" y="1874698"/>
              <a:ext cx="1405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Bodoni MT Black" panose="02070A03080606020203" pitchFamily="18" charset="0"/>
                </a:rPr>
                <a:t>CONTENTS</a:t>
              </a:r>
              <a:endParaRPr lang="zh-CN" altLang="en-US" sz="1600" dirty="0">
                <a:latin typeface="Bodoni MT Black" panose="02070A03080606020203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350522" y="1846310"/>
              <a:ext cx="1490956" cy="358021"/>
              <a:chOff x="5350522" y="1948261"/>
              <a:chExt cx="1490956" cy="358021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5350522" y="1948261"/>
                <a:ext cx="14909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5350522" y="2306282"/>
                <a:ext cx="14909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椭圆 9"/>
          <p:cNvSpPr/>
          <p:nvPr/>
        </p:nvSpPr>
        <p:spPr>
          <a:xfrm>
            <a:off x="2327289" y="2970825"/>
            <a:ext cx="309895" cy="309895"/>
          </a:xfrm>
          <a:prstGeom prst="ellipse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2156683" y="2792121"/>
            <a:ext cx="626458" cy="629230"/>
            <a:chOff x="1697932" y="2623079"/>
            <a:chExt cx="626458" cy="629230"/>
          </a:xfrm>
        </p:grpSpPr>
        <p:sp>
          <p:nvSpPr>
            <p:cNvPr id="26" name="Oval 4"/>
            <p:cNvSpPr/>
            <p:nvPr/>
          </p:nvSpPr>
          <p:spPr>
            <a:xfrm>
              <a:off x="1697932" y="2623079"/>
              <a:ext cx="626458" cy="629230"/>
            </a:xfrm>
            <a:prstGeom prst="ellipse">
              <a:avLst/>
            </a:prstGeom>
            <a:solidFill>
              <a:srgbClr val="BDD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businessman_57134"/>
            <p:cNvSpPr>
              <a:spLocks noChangeAspect="1"/>
            </p:cNvSpPr>
            <p:nvPr/>
          </p:nvSpPr>
          <p:spPr bwMode="auto">
            <a:xfrm>
              <a:off x="1841495" y="2752512"/>
              <a:ext cx="339331" cy="370363"/>
            </a:xfrm>
            <a:custGeom>
              <a:avLst/>
              <a:gdLst>
                <a:gd name="connsiteX0" fmla="*/ 243589 w 557114"/>
                <a:gd name="connsiteY0" fmla="*/ 355438 h 608062"/>
                <a:gd name="connsiteX1" fmla="*/ 277656 w 557114"/>
                <a:gd name="connsiteY1" fmla="*/ 355438 h 608062"/>
                <a:gd name="connsiteX2" fmla="*/ 277940 w 557114"/>
                <a:gd name="connsiteY2" fmla="*/ 355438 h 608062"/>
                <a:gd name="connsiteX3" fmla="*/ 278604 w 557114"/>
                <a:gd name="connsiteY3" fmla="*/ 355438 h 608062"/>
                <a:gd name="connsiteX4" fmla="*/ 279174 w 557114"/>
                <a:gd name="connsiteY4" fmla="*/ 355438 h 608062"/>
                <a:gd name="connsiteX5" fmla="*/ 279458 w 557114"/>
                <a:gd name="connsiteY5" fmla="*/ 355438 h 608062"/>
                <a:gd name="connsiteX6" fmla="*/ 279553 w 557114"/>
                <a:gd name="connsiteY6" fmla="*/ 355438 h 608062"/>
                <a:gd name="connsiteX7" fmla="*/ 313620 w 557114"/>
                <a:gd name="connsiteY7" fmla="*/ 355438 h 608062"/>
                <a:gd name="connsiteX8" fmla="*/ 324438 w 557114"/>
                <a:gd name="connsiteY8" fmla="*/ 375432 h 608062"/>
                <a:gd name="connsiteX9" fmla="*/ 298152 w 557114"/>
                <a:gd name="connsiteY9" fmla="*/ 430202 h 608062"/>
                <a:gd name="connsiteX10" fmla="*/ 301948 w 557114"/>
                <a:gd name="connsiteY10" fmla="*/ 510272 h 608062"/>
                <a:gd name="connsiteX11" fmla="*/ 356891 w 557114"/>
                <a:gd name="connsiteY11" fmla="*/ 389172 h 608062"/>
                <a:gd name="connsiteX12" fmla="*/ 356986 w 557114"/>
                <a:gd name="connsiteY12" fmla="*/ 389172 h 608062"/>
                <a:gd name="connsiteX13" fmla="*/ 376628 w 557114"/>
                <a:gd name="connsiteY13" fmla="*/ 375337 h 608062"/>
                <a:gd name="connsiteX14" fmla="*/ 383556 w 557114"/>
                <a:gd name="connsiteY14" fmla="*/ 376474 h 608062"/>
                <a:gd name="connsiteX15" fmla="*/ 383745 w 557114"/>
                <a:gd name="connsiteY15" fmla="*/ 376569 h 608062"/>
                <a:gd name="connsiteX16" fmla="*/ 518588 w 557114"/>
                <a:gd name="connsiteY16" fmla="*/ 438920 h 608062"/>
                <a:gd name="connsiteX17" fmla="*/ 557114 w 557114"/>
                <a:gd name="connsiteY17" fmla="*/ 482224 h 608062"/>
                <a:gd name="connsiteX18" fmla="*/ 557114 w 557114"/>
                <a:gd name="connsiteY18" fmla="*/ 608062 h 608062"/>
                <a:gd name="connsiteX19" fmla="*/ 279743 w 557114"/>
                <a:gd name="connsiteY19" fmla="*/ 608062 h 608062"/>
                <a:gd name="connsiteX20" fmla="*/ 279458 w 557114"/>
                <a:gd name="connsiteY20" fmla="*/ 608062 h 608062"/>
                <a:gd name="connsiteX21" fmla="*/ 279364 w 557114"/>
                <a:gd name="connsiteY21" fmla="*/ 608062 h 608062"/>
                <a:gd name="connsiteX22" fmla="*/ 279174 w 557114"/>
                <a:gd name="connsiteY22" fmla="*/ 608062 h 608062"/>
                <a:gd name="connsiteX23" fmla="*/ 278984 w 557114"/>
                <a:gd name="connsiteY23" fmla="*/ 608062 h 608062"/>
                <a:gd name="connsiteX24" fmla="*/ 278604 w 557114"/>
                <a:gd name="connsiteY24" fmla="*/ 608062 h 608062"/>
                <a:gd name="connsiteX25" fmla="*/ 278130 w 557114"/>
                <a:gd name="connsiteY25" fmla="*/ 608062 h 608062"/>
                <a:gd name="connsiteX26" fmla="*/ 277940 w 557114"/>
                <a:gd name="connsiteY26" fmla="*/ 608062 h 608062"/>
                <a:gd name="connsiteX27" fmla="*/ 277845 w 557114"/>
                <a:gd name="connsiteY27" fmla="*/ 608062 h 608062"/>
                <a:gd name="connsiteX28" fmla="*/ 277750 w 557114"/>
                <a:gd name="connsiteY28" fmla="*/ 608062 h 608062"/>
                <a:gd name="connsiteX29" fmla="*/ 277656 w 557114"/>
                <a:gd name="connsiteY29" fmla="*/ 608062 h 608062"/>
                <a:gd name="connsiteX30" fmla="*/ 277371 w 557114"/>
                <a:gd name="connsiteY30" fmla="*/ 608062 h 608062"/>
                <a:gd name="connsiteX31" fmla="*/ 0 w 557114"/>
                <a:gd name="connsiteY31" fmla="*/ 608062 h 608062"/>
                <a:gd name="connsiteX32" fmla="*/ 0 w 557114"/>
                <a:gd name="connsiteY32" fmla="*/ 482224 h 608062"/>
                <a:gd name="connsiteX33" fmla="*/ 38621 w 557114"/>
                <a:gd name="connsiteY33" fmla="*/ 438920 h 608062"/>
                <a:gd name="connsiteX34" fmla="*/ 173464 w 557114"/>
                <a:gd name="connsiteY34" fmla="*/ 376569 h 608062"/>
                <a:gd name="connsiteX35" fmla="*/ 173558 w 557114"/>
                <a:gd name="connsiteY35" fmla="*/ 376474 h 608062"/>
                <a:gd name="connsiteX36" fmla="*/ 180486 w 557114"/>
                <a:gd name="connsiteY36" fmla="*/ 375337 h 608062"/>
                <a:gd name="connsiteX37" fmla="*/ 200223 w 557114"/>
                <a:gd name="connsiteY37" fmla="*/ 389172 h 608062"/>
                <a:gd name="connsiteX38" fmla="*/ 255166 w 557114"/>
                <a:gd name="connsiteY38" fmla="*/ 510272 h 608062"/>
                <a:gd name="connsiteX39" fmla="*/ 258962 w 557114"/>
                <a:gd name="connsiteY39" fmla="*/ 430202 h 608062"/>
                <a:gd name="connsiteX40" fmla="*/ 232676 w 557114"/>
                <a:gd name="connsiteY40" fmla="*/ 375432 h 608062"/>
                <a:gd name="connsiteX41" fmla="*/ 243589 w 557114"/>
                <a:gd name="connsiteY41" fmla="*/ 355438 h 608062"/>
                <a:gd name="connsiteX42" fmla="*/ 276250 w 557114"/>
                <a:gd name="connsiteY42" fmla="*/ 0 h 608062"/>
                <a:gd name="connsiteX43" fmla="*/ 277674 w 557114"/>
                <a:gd name="connsiteY43" fmla="*/ 0 h 608062"/>
                <a:gd name="connsiteX44" fmla="*/ 277863 w 557114"/>
                <a:gd name="connsiteY44" fmla="*/ 0 h 608062"/>
                <a:gd name="connsiteX45" fmla="*/ 277958 w 557114"/>
                <a:gd name="connsiteY45" fmla="*/ 0 h 608062"/>
                <a:gd name="connsiteX46" fmla="*/ 279382 w 557114"/>
                <a:gd name="connsiteY46" fmla="*/ 0 h 608062"/>
                <a:gd name="connsiteX47" fmla="*/ 402570 w 557114"/>
                <a:gd name="connsiteY47" fmla="*/ 104895 h 608062"/>
                <a:gd name="connsiteX48" fmla="*/ 394693 w 557114"/>
                <a:gd name="connsiteY48" fmla="*/ 159001 h 608062"/>
                <a:gd name="connsiteX49" fmla="*/ 405892 w 557114"/>
                <a:gd name="connsiteY49" fmla="*/ 184774 h 608062"/>
                <a:gd name="connsiteX50" fmla="*/ 377040 w 557114"/>
                <a:gd name="connsiteY50" fmla="*/ 236890 h 608062"/>
                <a:gd name="connsiteX51" fmla="*/ 315731 w 557114"/>
                <a:gd name="connsiteY51" fmla="*/ 311274 h 608062"/>
                <a:gd name="connsiteX52" fmla="*/ 277958 w 557114"/>
                <a:gd name="connsiteY52" fmla="*/ 319707 h 608062"/>
                <a:gd name="connsiteX53" fmla="*/ 277958 w 557114"/>
                <a:gd name="connsiteY53" fmla="*/ 319802 h 608062"/>
                <a:gd name="connsiteX54" fmla="*/ 277863 w 557114"/>
                <a:gd name="connsiteY54" fmla="*/ 319802 h 608062"/>
                <a:gd name="connsiteX55" fmla="*/ 277674 w 557114"/>
                <a:gd name="connsiteY55" fmla="*/ 319802 h 608062"/>
                <a:gd name="connsiteX56" fmla="*/ 277674 w 557114"/>
                <a:gd name="connsiteY56" fmla="*/ 319707 h 608062"/>
                <a:gd name="connsiteX57" fmla="*/ 239901 w 557114"/>
                <a:gd name="connsiteY57" fmla="*/ 311274 h 608062"/>
                <a:gd name="connsiteX58" fmla="*/ 178592 w 557114"/>
                <a:gd name="connsiteY58" fmla="*/ 236890 h 608062"/>
                <a:gd name="connsiteX59" fmla="*/ 149740 w 557114"/>
                <a:gd name="connsiteY59" fmla="*/ 184774 h 608062"/>
                <a:gd name="connsiteX60" fmla="*/ 161034 w 557114"/>
                <a:gd name="connsiteY60" fmla="*/ 159001 h 608062"/>
                <a:gd name="connsiteX61" fmla="*/ 153062 w 557114"/>
                <a:gd name="connsiteY61" fmla="*/ 104895 h 608062"/>
                <a:gd name="connsiteX62" fmla="*/ 276250 w 557114"/>
                <a:gd name="connsiteY62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57114" h="608062">
                  <a:moveTo>
                    <a:pt x="243589" y="355438"/>
                  </a:moveTo>
                  <a:lnTo>
                    <a:pt x="277656" y="355438"/>
                  </a:lnTo>
                  <a:lnTo>
                    <a:pt x="277940" y="355438"/>
                  </a:lnTo>
                  <a:lnTo>
                    <a:pt x="278604" y="355438"/>
                  </a:lnTo>
                  <a:lnTo>
                    <a:pt x="279174" y="355438"/>
                  </a:lnTo>
                  <a:lnTo>
                    <a:pt x="279458" y="355438"/>
                  </a:lnTo>
                  <a:lnTo>
                    <a:pt x="279553" y="355438"/>
                  </a:lnTo>
                  <a:lnTo>
                    <a:pt x="313620" y="355438"/>
                  </a:lnTo>
                  <a:cubicBezTo>
                    <a:pt x="325007" y="355438"/>
                    <a:pt x="330511" y="364630"/>
                    <a:pt x="324438" y="375432"/>
                  </a:cubicBezTo>
                  <a:cubicBezTo>
                    <a:pt x="321781" y="379980"/>
                    <a:pt x="298152" y="430202"/>
                    <a:pt x="298152" y="430202"/>
                  </a:cubicBezTo>
                  <a:lnTo>
                    <a:pt x="301948" y="510272"/>
                  </a:lnTo>
                  <a:cubicBezTo>
                    <a:pt x="317700" y="481655"/>
                    <a:pt x="343131" y="422432"/>
                    <a:pt x="356891" y="389172"/>
                  </a:cubicBezTo>
                  <a:cubicBezTo>
                    <a:pt x="356891" y="389172"/>
                    <a:pt x="356891" y="389172"/>
                    <a:pt x="356986" y="389172"/>
                  </a:cubicBezTo>
                  <a:cubicBezTo>
                    <a:pt x="359832" y="381117"/>
                    <a:pt x="367519" y="375337"/>
                    <a:pt x="376628" y="375337"/>
                  </a:cubicBezTo>
                  <a:cubicBezTo>
                    <a:pt x="379096" y="375337"/>
                    <a:pt x="381373" y="375716"/>
                    <a:pt x="383556" y="376474"/>
                  </a:cubicBezTo>
                  <a:cubicBezTo>
                    <a:pt x="383650" y="376474"/>
                    <a:pt x="383650" y="376474"/>
                    <a:pt x="383745" y="376569"/>
                  </a:cubicBezTo>
                  <a:cubicBezTo>
                    <a:pt x="387446" y="377706"/>
                    <a:pt x="464973" y="411724"/>
                    <a:pt x="518588" y="438920"/>
                  </a:cubicBezTo>
                  <a:cubicBezTo>
                    <a:pt x="542595" y="451049"/>
                    <a:pt x="557114" y="466305"/>
                    <a:pt x="557114" y="482224"/>
                  </a:cubicBezTo>
                  <a:lnTo>
                    <a:pt x="557114" y="608062"/>
                  </a:lnTo>
                  <a:lnTo>
                    <a:pt x="279743" y="608062"/>
                  </a:lnTo>
                  <a:lnTo>
                    <a:pt x="279458" y="608062"/>
                  </a:lnTo>
                  <a:lnTo>
                    <a:pt x="279364" y="608062"/>
                  </a:lnTo>
                  <a:lnTo>
                    <a:pt x="279174" y="608062"/>
                  </a:lnTo>
                  <a:lnTo>
                    <a:pt x="278984" y="608062"/>
                  </a:lnTo>
                  <a:lnTo>
                    <a:pt x="278604" y="608062"/>
                  </a:lnTo>
                  <a:lnTo>
                    <a:pt x="278130" y="608062"/>
                  </a:lnTo>
                  <a:lnTo>
                    <a:pt x="277940" y="608062"/>
                  </a:lnTo>
                  <a:lnTo>
                    <a:pt x="277845" y="608062"/>
                  </a:lnTo>
                  <a:lnTo>
                    <a:pt x="277750" y="608062"/>
                  </a:lnTo>
                  <a:lnTo>
                    <a:pt x="277656" y="608062"/>
                  </a:lnTo>
                  <a:lnTo>
                    <a:pt x="277371" y="608062"/>
                  </a:lnTo>
                  <a:lnTo>
                    <a:pt x="0" y="608062"/>
                  </a:lnTo>
                  <a:lnTo>
                    <a:pt x="0" y="482224"/>
                  </a:lnTo>
                  <a:cubicBezTo>
                    <a:pt x="0" y="466305"/>
                    <a:pt x="14519" y="451049"/>
                    <a:pt x="38621" y="438920"/>
                  </a:cubicBezTo>
                  <a:cubicBezTo>
                    <a:pt x="92141" y="411724"/>
                    <a:pt x="169668" y="377706"/>
                    <a:pt x="173464" y="376569"/>
                  </a:cubicBezTo>
                  <a:cubicBezTo>
                    <a:pt x="173464" y="376474"/>
                    <a:pt x="173464" y="376474"/>
                    <a:pt x="173558" y="376474"/>
                  </a:cubicBezTo>
                  <a:cubicBezTo>
                    <a:pt x="175741" y="375716"/>
                    <a:pt x="178018" y="375337"/>
                    <a:pt x="180486" y="375337"/>
                  </a:cubicBezTo>
                  <a:cubicBezTo>
                    <a:pt x="189595" y="375337"/>
                    <a:pt x="197282" y="381117"/>
                    <a:pt x="200223" y="389172"/>
                  </a:cubicBezTo>
                  <a:cubicBezTo>
                    <a:pt x="214078" y="422432"/>
                    <a:pt x="239414" y="481655"/>
                    <a:pt x="255166" y="510272"/>
                  </a:cubicBezTo>
                  <a:lnTo>
                    <a:pt x="258962" y="430202"/>
                  </a:lnTo>
                  <a:cubicBezTo>
                    <a:pt x="258962" y="430202"/>
                    <a:pt x="235333" y="379980"/>
                    <a:pt x="232676" y="375432"/>
                  </a:cubicBezTo>
                  <a:cubicBezTo>
                    <a:pt x="226603" y="364630"/>
                    <a:pt x="232107" y="355438"/>
                    <a:pt x="243589" y="355438"/>
                  </a:cubicBezTo>
                  <a:close/>
                  <a:moveTo>
                    <a:pt x="276250" y="0"/>
                  </a:moveTo>
                  <a:cubicBezTo>
                    <a:pt x="276725" y="0"/>
                    <a:pt x="277199" y="0"/>
                    <a:pt x="277674" y="0"/>
                  </a:cubicBezTo>
                  <a:cubicBezTo>
                    <a:pt x="277769" y="0"/>
                    <a:pt x="277769" y="0"/>
                    <a:pt x="277863" y="0"/>
                  </a:cubicBezTo>
                  <a:cubicBezTo>
                    <a:pt x="277863" y="0"/>
                    <a:pt x="277863" y="0"/>
                    <a:pt x="277958" y="0"/>
                  </a:cubicBezTo>
                  <a:cubicBezTo>
                    <a:pt x="278433" y="0"/>
                    <a:pt x="278907" y="0"/>
                    <a:pt x="279382" y="0"/>
                  </a:cubicBezTo>
                  <a:cubicBezTo>
                    <a:pt x="385487" y="0"/>
                    <a:pt x="405417" y="75615"/>
                    <a:pt x="402570" y="104895"/>
                  </a:cubicBezTo>
                  <a:cubicBezTo>
                    <a:pt x="400387" y="128395"/>
                    <a:pt x="394693" y="159001"/>
                    <a:pt x="394693" y="159001"/>
                  </a:cubicBezTo>
                  <a:cubicBezTo>
                    <a:pt x="394693" y="159001"/>
                    <a:pt x="405892" y="164118"/>
                    <a:pt x="405892" y="184774"/>
                  </a:cubicBezTo>
                  <a:cubicBezTo>
                    <a:pt x="402001" y="236511"/>
                    <a:pt x="381311" y="214149"/>
                    <a:pt x="377040" y="236890"/>
                  </a:cubicBezTo>
                  <a:cubicBezTo>
                    <a:pt x="370017" y="274603"/>
                    <a:pt x="336610" y="301893"/>
                    <a:pt x="315731" y="311274"/>
                  </a:cubicBezTo>
                  <a:cubicBezTo>
                    <a:pt x="303583" y="316770"/>
                    <a:pt x="291055" y="319518"/>
                    <a:pt x="277958" y="319707"/>
                  </a:cubicBezTo>
                  <a:lnTo>
                    <a:pt x="277958" y="319802"/>
                  </a:lnTo>
                  <a:cubicBezTo>
                    <a:pt x="277863" y="319802"/>
                    <a:pt x="277863" y="319802"/>
                    <a:pt x="277863" y="319802"/>
                  </a:cubicBezTo>
                  <a:cubicBezTo>
                    <a:pt x="277769" y="319802"/>
                    <a:pt x="277769" y="319802"/>
                    <a:pt x="277674" y="319802"/>
                  </a:cubicBezTo>
                  <a:lnTo>
                    <a:pt x="277674" y="319707"/>
                  </a:lnTo>
                  <a:cubicBezTo>
                    <a:pt x="264577" y="319518"/>
                    <a:pt x="252049" y="316770"/>
                    <a:pt x="239901" y="311274"/>
                  </a:cubicBezTo>
                  <a:cubicBezTo>
                    <a:pt x="219022" y="301893"/>
                    <a:pt x="185615" y="274603"/>
                    <a:pt x="178592" y="236890"/>
                  </a:cubicBezTo>
                  <a:cubicBezTo>
                    <a:pt x="174321" y="214149"/>
                    <a:pt x="153631" y="236511"/>
                    <a:pt x="149740" y="184774"/>
                  </a:cubicBezTo>
                  <a:cubicBezTo>
                    <a:pt x="149740" y="164118"/>
                    <a:pt x="161034" y="159001"/>
                    <a:pt x="161034" y="159001"/>
                  </a:cubicBezTo>
                  <a:cubicBezTo>
                    <a:pt x="161034" y="159001"/>
                    <a:pt x="155245" y="128395"/>
                    <a:pt x="153062" y="104895"/>
                  </a:cubicBezTo>
                  <a:cubicBezTo>
                    <a:pt x="150215" y="75615"/>
                    <a:pt x="170145" y="0"/>
                    <a:pt x="2762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42" name="组合 41"/>
          <p:cNvGrpSpPr/>
          <p:nvPr/>
        </p:nvGrpSpPr>
        <p:grpSpPr>
          <a:xfrm>
            <a:off x="2156682" y="4355448"/>
            <a:ext cx="626458" cy="629230"/>
            <a:chOff x="1697932" y="3928424"/>
            <a:chExt cx="626458" cy="629230"/>
          </a:xfrm>
        </p:grpSpPr>
        <p:sp>
          <p:nvSpPr>
            <p:cNvPr id="34" name="Oval 4"/>
            <p:cNvSpPr/>
            <p:nvPr/>
          </p:nvSpPr>
          <p:spPr>
            <a:xfrm>
              <a:off x="1697932" y="3928424"/>
              <a:ext cx="626458" cy="629230"/>
            </a:xfrm>
            <a:prstGeom prst="ellipse">
              <a:avLst/>
            </a:prstGeom>
            <a:solidFill>
              <a:srgbClr val="BDD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reeform 145"/>
            <p:cNvSpPr>
              <a:spLocks noEditPoints="1"/>
            </p:cNvSpPr>
            <p:nvPr/>
          </p:nvSpPr>
          <p:spPr bwMode="auto">
            <a:xfrm>
              <a:off x="1901211" y="4077214"/>
              <a:ext cx="219900" cy="33165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33482" y="2792120"/>
            <a:ext cx="626458" cy="629230"/>
            <a:chOff x="5782771" y="3114385"/>
            <a:chExt cx="626458" cy="629230"/>
          </a:xfrm>
        </p:grpSpPr>
        <p:sp>
          <p:nvSpPr>
            <p:cNvPr id="37" name="Oval 4"/>
            <p:cNvSpPr/>
            <p:nvPr/>
          </p:nvSpPr>
          <p:spPr>
            <a:xfrm>
              <a:off x="5782771" y="3114385"/>
              <a:ext cx="626458" cy="62923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reeform 9"/>
            <p:cNvSpPr>
              <a:spLocks noEditPoints="1"/>
            </p:cNvSpPr>
            <p:nvPr/>
          </p:nvSpPr>
          <p:spPr bwMode="auto">
            <a:xfrm rot="19469485">
              <a:off x="5916619" y="3237858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533482" y="4429443"/>
            <a:ext cx="626458" cy="629230"/>
            <a:chOff x="5350522" y="4310345"/>
            <a:chExt cx="626458" cy="629230"/>
          </a:xfrm>
        </p:grpSpPr>
        <p:sp>
          <p:nvSpPr>
            <p:cNvPr id="40" name="Oval 4"/>
            <p:cNvSpPr/>
            <p:nvPr/>
          </p:nvSpPr>
          <p:spPr>
            <a:xfrm>
              <a:off x="5350522" y="4310345"/>
              <a:ext cx="626458" cy="62923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reeform 206"/>
            <p:cNvSpPr>
              <a:spLocks noChangeAspect="1" noEditPoints="1"/>
            </p:cNvSpPr>
            <p:nvPr/>
          </p:nvSpPr>
          <p:spPr bwMode="auto">
            <a:xfrm>
              <a:off x="5531819" y="4465482"/>
              <a:ext cx="263865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2926704" y="2460097"/>
            <a:ext cx="2751074" cy="129266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FFCFCF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</a:t>
            </a:r>
            <a:r>
              <a:rPr lang="en-US" altLang="zh-CN" sz="1600" kern="100" dirty="0" smtClean="0">
                <a:solidFill>
                  <a:srgbClr val="FFCFCF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01</a:t>
            </a:r>
            <a:endParaRPr lang="en-US" altLang="zh-CN" sz="1600" kern="100" dirty="0">
              <a:solidFill>
                <a:srgbClr val="C00000"/>
              </a:solidFill>
              <a:latin typeface="Bodoni MT Black" panose="02070A03080606020203" pitchFamily="18" charset="0"/>
              <a:ea typeface="站酷快乐体2016修订版" panose="02010600030101010101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输入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标题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926704" y="4023732"/>
            <a:ext cx="2751074" cy="129266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FFCFCF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</a:t>
            </a:r>
            <a:r>
              <a:rPr lang="en-US" altLang="zh-CN" sz="1600" kern="100" dirty="0" smtClean="0">
                <a:solidFill>
                  <a:srgbClr val="FFCFCF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03</a:t>
            </a:r>
            <a:endParaRPr lang="en-US" altLang="zh-CN" sz="1600" kern="100" dirty="0">
              <a:solidFill>
                <a:srgbClr val="C00000"/>
              </a:solidFill>
              <a:latin typeface="Bodoni MT Black" panose="02070A03080606020203" pitchFamily="18" charset="0"/>
              <a:ea typeface="站酷快乐体2016修订版" panose="02010600030101010101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输入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标题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305518" y="2460097"/>
            <a:ext cx="2751074" cy="129266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BDDAFA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</a:t>
            </a:r>
            <a:r>
              <a:rPr lang="en-US" altLang="zh-CN" sz="1600" kern="100" dirty="0" smtClean="0">
                <a:solidFill>
                  <a:srgbClr val="BDDAFA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02</a:t>
            </a:r>
            <a:endParaRPr lang="en-US" altLang="zh-CN" sz="1600" kern="100" dirty="0">
              <a:solidFill>
                <a:srgbClr val="BDDAFA"/>
              </a:solidFill>
              <a:latin typeface="Bodoni MT Black" panose="02070A03080606020203" pitchFamily="18" charset="0"/>
              <a:ea typeface="站酷快乐体2016修订版" panose="02010600030101010101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输入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标题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309583" y="4023732"/>
            <a:ext cx="2751074" cy="129266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BDDAFA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</a:t>
            </a:r>
            <a:r>
              <a:rPr lang="en-US" altLang="zh-CN" sz="1600" kern="100" dirty="0" smtClean="0">
                <a:solidFill>
                  <a:srgbClr val="BDDAFA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04</a:t>
            </a:r>
            <a:endParaRPr lang="en-US" altLang="zh-CN" sz="1600" kern="100" dirty="0">
              <a:solidFill>
                <a:srgbClr val="BDDAFA"/>
              </a:solidFill>
              <a:latin typeface="Bodoni MT Black" panose="02070A03080606020203" pitchFamily="18" charset="0"/>
              <a:ea typeface="站酷快乐体2016修订版" panose="02010600030101010101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输入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标题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060270" y="-7330"/>
            <a:ext cx="533423" cy="1421668"/>
            <a:chOff x="2983557" y="0"/>
            <a:chExt cx="533423" cy="14216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273335" y="0"/>
              <a:ext cx="0" cy="1069848"/>
            </a:xfrm>
            <a:prstGeom prst="line">
              <a:avLst/>
            </a:prstGeom>
            <a:ln w="28575">
              <a:solidFill>
                <a:srgbClr val="2F5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ower-with-round-petals_68116"/>
            <p:cNvSpPr>
              <a:spLocks noChangeAspect="1"/>
            </p:cNvSpPr>
            <p:nvPr/>
          </p:nvSpPr>
          <p:spPr bwMode="auto">
            <a:xfrm rot="21267979">
              <a:off x="2983557" y="909488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BDDAFA"/>
            </a:solidFill>
            <a:ln>
              <a:noFill/>
            </a:ln>
          </p:spPr>
        </p:sp>
      </p:grpSp>
      <p:grpSp>
        <p:nvGrpSpPr>
          <p:cNvPr id="15" name="组合 14"/>
          <p:cNvGrpSpPr/>
          <p:nvPr/>
        </p:nvGrpSpPr>
        <p:grpSpPr>
          <a:xfrm>
            <a:off x="8738976" y="-7330"/>
            <a:ext cx="533423" cy="1466055"/>
            <a:chOff x="8781282" y="0"/>
            <a:chExt cx="533423" cy="146605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62021" y="0"/>
              <a:ext cx="0" cy="1069848"/>
            </a:xfrm>
            <a:prstGeom prst="line">
              <a:avLst/>
            </a:prstGeom>
            <a:ln w="28575">
              <a:solidFill>
                <a:srgbClr val="2F5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er-with-round-petals_68116"/>
            <p:cNvSpPr>
              <a:spLocks noChangeAspect="1"/>
            </p:cNvSpPr>
            <p:nvPr/>
          </p:nvSpPr>
          <p:spPr bwMode="auto">
            <a:xfrm rot="21267979">
              <a:off x="8781282" y="953875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_库_图片 12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45" y="353654"/>
            <a:ext cx="3791539" cy="37915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32992" y="566731"/>
            <a:ext cx="8814799" cy="5724540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2706" r="21924" b="5870"/>
          <a:stretch>
            <a:fillRect/>
          </a:stretch>
        </p:blipFill>
        <p:spPr>
          <a:xfrm>
            <a:off x="3855964" y="1188964"/>
            <a:ext cx="4480072" cy="4480072"/>
          </a:xfrm>
          <a:custGeom>
            <a:avLst/>
            <a:gdLst>
              <a:gd name="connsiteX0" fmla="*/ 2493616 w 4987232"/>
              <a:gd name="connsiteY0" fmla="*/ 0 h 4987232"/>
              <a:gd name="connsiteX1" fmla="*/ 4987232 w 4987232"/>
              <a:gd name="connsiteY1" fmla="*/ 2493616 h 4987232"/>
              <a:gd name="connsiteX2" fmla="*/ 2493616 w 4987232"/>
              <a:gd name="connsiteY2" fmla="*/ 4987232 h 4987232"/>
              <a:gd name="connsiteX3" fmla="*/ 0 w 4987232"/>
              <a:gd name="connsiteY3" fmla="*/ 2493616 h 4987232"/>
              <a:gd name="connsiteX4" fmla="*/ 2493616 w 4987232"/>
              <a:gd name="connsiteY4" fmla="*/ 0 h 498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7232" h="4987232">
                <a:moveTo>
                  <a:pt x="2493616" y="0"/>
                </a:moveTo>
                <a:cubicBezTo>
                  <a:pt x="3870802" y="0"/>
                  <a:pt x="4987232" y="1116430"/>
                  <a:pt x="4987232" y="2493616"/>
                </a:cubicBezTo>
                <a:cubicBezTo>
                  <a:pt x="4987232" y="3870802"/>
                  <a:pt x="3870802" y="4987232"/>
                  <a:pt x="2493616" y="4987232"/>
                </a:cubicBezTo>
                <a:cubicBezTo>
                  <a:pt x="1116430" y="4987232"/>
                  <a:pt x="0" y="3870802"/>
                  <a:pt x="0" y="2493616"/>
                </a:cubicBezTo>
                <a:cubicBezTo>
                  <a:pt x="0" y="1116430"/>
                  <a:pt x="1116430" y="0"/>
                  <a:pt x="2493616" y="0"/>
                </a:cubicBezTo>
                <a:close/>
              </a:path>
            </a:pathLst>
          </a:cu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30" name="矩形 29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"/>
            <p:cNvSpPr txBox="1"/>
            <p:nvPr/>
          </p:nvSpPr>
          <p:spPr>
            <a:xfrm>
              <a:off x="9910238" y="2047946"/>
              <a:ext cx="64235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84229" y="2148086"/>
            <a:ext cx="1157778" cy="3462411"/>
            <a:chOff x="5981260" y="2032472"/>
            <a:chExt cx="1157778" cy="3045933"/>
          </a:xfrm>
        </p:grpSpPr>
        <p:sp>
          <p:nvSpPr>
            <p:cNvPr id="19" name="文本框 1"/>
            <p:cNvSpPr txBox="1"/>
            <p:nvPr/>
          </p:nvSpPr>
          <p:spPr>
            <a:xfrm>
              <a:off x="6308041" y="2032472"/>
              <a:ext cx="830997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"/>
            <p:cNvSpPr txBox="1"/>
            <p:nvPr/>
          </p:nvSpPr>
          <p:spPr>
            <a:xfrm>
              <a:off x="5981260" y="3495114"/>
              <a:ext cx="1154162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MH_Other_1"/>
          <p:cNvSpPr>
            <a:spLocks noEditPoints="1"/>
          </p:cNvSpPr>
          <p:nvPr/>
        </p:nvSpPr>
        <p:spPr bwMode="auto">
          <a:xfrm>
            <a:off x="8390968" y="1403724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29" name="MH_Other_1"/>
          <p:cNvSpPr>
            <a:spLocks noEditPoints="1"/>
          </p:cNvSpPr>
          <p:nvPr/>
        </p:nvSpPr>
        <p:spPr bwMode="auto">
          <a:xfrm flipH="1">
            <a:off x="10649467" y="5194987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33" name="文本框 32"/>
          <p:cNvSpPr txBox="1"/>
          <p:nvPr/>
        </p:nvSpPr>
        <p:spPr>
          <a:xfrm>
            <a:off x="9704586" y="2834267"/>
            <a:ext cx="461665" cy="17582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dirty="0" smtClean="0">
                <a:solidFill>
                  <a:srgbClr val="2F5075"/>
                </a:solidFill>
              </a:rPr>
              <a:t>Add the </a:t>
            </a:r>
            <a:r>
              <a:rPr lang="en-US" altLang="zh-CN" dirty="0">
                <a:solidFill>
                  <a:srgbClr val="2F5075"/>
                </a:solidFill>
              </a:rPr>
              <a:t>title</a:t>
            </a:r>
            <a:endParaRPr lang="zh-CN" altLang="en-US" dirty="0">
              <a:solidFill>
                <a:srgbClr val="2F5075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 rot="16200000">
            <a:off x="1961792" y="76444"/>
            <a:ext cx="615553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sz="2800" dirty="0" smtClean="0">
                <a:latin typeface="Bodoni MT Black" panose="02070A03080606020203" pitchFamily="18" charset="0"/>
              </a:rPr>
              <a:t>PART 01</a:t>
            </a:r>
            <a:endParaRPr lang="zh-CN" altLang="en-US" sz="2800" dirty="0">
              <a:latin typeface="Bodoni MT Black" panose="02070A03080606020203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9" y="5669036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2" b="38378"/>
          <a:stretch>
            <a:fillRect/>
          </a:stretch>
        </p:blipFill>
        <p:spPr>
          <a:xfrm>
            <a:off x="844207" y="566730"/>
            <a:ext cx="10503587" cy="2840561"/>
          </a:xfrm>
          <a:custGeom>
            <a:avLst/>
            <a:gdLst>
              <a:gd name="connsiteX0" fmla="*/ 0 w 10503587"/>
              <a:gd name="connsiteY0" fmla="*/ 0 h 2840561"/>
              <a:gd name="connsiteX1" fmla="*/ 10503587 w 10503587"/>
              <a:gd name="connsiteY1" fmla="*/ 0 h 2840561"/>
              <a:gd name="connsiteX2" fmla="*/ 10503587 w 10503587"/>
              <a:gd name="connsiteY2" fmla="*/ 2840561 h 2840561"/>
              <a:gd name="connsiteX3" fmla="*/ 0 w 10503587"/>
              <a:gd name="connsiteY3" fmla="*/ 2840561 h 284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03587" h="2840561">
                <a:moveTo>
                  <a:pt x="0" y="0"/>
                </a:moveTo>
                <a:lnTo>
                  <a:pt x="10503587" y="0"/>
                </a:lnTo>
                <a:lnTo>
                  <a:pt x="10503587" y="2840561"/>
                </a:lnTo>
                <a:lnTo>
                  <a:pt x="0" y="2840561"/>
                </a:lnTo>
                <a:close/>
              </a:path>
            </a:pathLst>
          </a:custGeom>
        </p:spPr>
      </p:pic>
      <p:sp>
        <p:nvSpPr>
          <p:cNvPr id="14" name="PA_Line 2"/>
          <p:cNvSpPr>
            <a:spLocks noChangeShapeType="1"/>
          </p:cNvSpPr>
          <p:nvPr/>
        </p:nvSpPr>
        <p:spPr bwMode="auto">
          <a:xfrm flipV="1">
            <a:off x="7575950" y="3968972"/>
            <a:ext cx="0" cy="158647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7" name="PA_淘宝店chenying0907 9"/>
          <p:cNvSpPr>
            <a:spLocks noChangeArrowheads="1"/>
          </p:cNvSpPr>
          <p:nvPr/>
        </p:nvSpPr>
        <p:spPr bwMode="auto">
          <a:xfrm>
            <a:off x="1936459" y="4241663"/>
            <a:ext cx="2011492" cy="344709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 smtClean="0">
                <a:latin typeface="+mn-ea"/>
              </a:rPr>
              <a:t>输入标题</a:t>
            </a:r>
            <a:endParaRPr lang="zh-CN" altLang="zh-CN" sz="1400" b="1" dirty="0">
              <a:latin typeface="+mn-ea"/>
            </a:endParaRPr>
          </a:p>
        </p:txBody>
      </p:sp>
      <p:sp>
        <p:nvSpPr>
          <p:cNvPr id="18" name="PA_淘宝店chenying0907 10"/>
          <p:cNvSpPr>
            <a:spLocks noChangeArrowheads="1"/>
          </p:cNvSpPr>
          <p:nvPr/>
        </p:nvSpPr>
        <p:spPr bwMode="auto">
          <a:xfrm>
            <a:off x="1867021" y="4799896"/>
            <a:ext cx="2552027" cy="45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19" name="PA_淘宝店chenying0907 11"/>
          <p:cNvSpPr>
            <a:spLocks noChangeArrowheads="1"/>
          </p:cNvSpPr>
          <p:nvPr/>
        </p:nvSpPr>
        <p:spPr bwMode="auto">
          <a:xfrm>
            <a:off x="5090252" y="4241665"/>
            <a:ext cx="2011493" cy="344708"/>
          </a:xfrm>
          <a:prstGeom prst="rect">
            <a:avLst/>
          </a:prstGeom>
          <a:solidFill>
            <a:srgbClr val="BDDAFA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latin typeface="+mn-ea"/>
              </a:rPr>
              <a:t>输入标题</a:t>
            </a:r>
            <a:endParaRPr lang="zh-CN" altLang="zh-CN" sz="1400" b="1" dirty="0">
              <a:latin typeface="+mn-ea"/>
            </a:endParaRPr>
          </a:p>
        </p:txBody>
      </p:sp>
      <p:sp>
        <p:nvSpPr>
          <p:cNvPr id="21" name="PA_淘宝店chenying0907 13"/>
          <p:cNvSpPr>
            <a:spLocks noChangeArrowheads="1"/>
          </p:cNvSpPr>
          <p:nvPr/>
        </p:nvSpPr>
        <p:spPr bwMode="auto">
          <a:xfrm>
            <a:off x="8169755" y="4230882"/>
            <a:ext cx="2011493" cy="344709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latin typeface="+mn-ea"/>
              </a:rPr>
              <a:t>输入标题</a:t>
            </a:r>
            <a:endParaRPr lang="zh-CN" altLang="zh-CN" sz="1400" b="1" dirty="0">
              <a:latin typeface="+mn-ea"/>
            </a:endParaRPr>
          </a:p>
        </p:txBody>
      </p:sp>
      <p:sp>
        <p:nvSpPr>
          <p:cNvPr id="23" name="PA_Line 15"/>
          <p:cNvSpPr>
            <a:spLocks noChangeShapeType="1"/>
          </p:cNvSpPr>
          <p:nvPr/>
        </p:nvSpPr>
        <p:spPr bwMode="auto">
          <a:xfrm flipV="1">
            <a:off x="4580817" y="3968972"/>
            <a:ext cx="0" cy="158647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7" name="PA_淘宝店chenying0907 10"/>
          <p:cNvSpPr>
            <a:spLocks noChangeArrowheads="1"/>
          </p:cNvSpPr>
          <p:nvPr/>
        </p:nvSpPr>
        <p:spPr bwMode="auto">
          <a:xfrm>
            <a:off x="4995453" y="4799896"/>
            <a:ext cx="2552027" cy="45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28" name="PA_淘宝店chenying0907 10"/>
          <p:cNvSpPr>
            <a:spLocks noChangeArrowheads="1"/>
          </p:cNvSpPr>
          <p:nvPr/>
        </p:nvSpPr>
        <p:spPr bwMode="auto">
          <a:xfrm>
            <a:off x="8096822" y="4799896"/>
            <a:ext cx="2552027" cy="45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15" name="PA_淘宝店chenying0907 7"/>
          <p:cNvSpPr>
            <a:spLocks noChangeArrowheads="1"/>
          </p:cNvSpPr>
          <p:nvPr/>
        </p:nvSpPr>
        <p:spPr bwMode="auto">
          <a:xfrm>
            <a:off x="7905763" y="1153289"/>
            <a:ext cx="2411784" cy="2840560"/>
          </a:xfrm>
          <a:prstGeom prst="rect">
            <a:avLst/>
          </a:prstGeom>
          <a:solidFill>
            <a:srgbClr val="FEF7EC">
              <a:alpha val="89000"/>
            </a:srgb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9" name="PA_淘宝店chenying0907 10"/>
          <p:cNvSpPr>
            <a:spLocks noChangeArrowheads="1"/>
          </p:cNvSpPr>
          <p:nvPr/>
        </p:nvSpPr>
        <p:spPr bwMode="auto">
          <a:xfrm>
            <a:off x="8030382" y="1700022"/>
            <a:ext cx="2284092" cy="2000548"/>
          </a:xfrm>
          <a:prstGeom prst="rect">
            <a:avLst/>
          </a:prstGeom>
          <a:noFill/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 smtClean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400" b="1" dirty="0" smtClean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替换文字内容 请替换文字内容</a:t>
            </a:r>
            <a:endParaRPr lang="en-US" altLang="zh-CN" sz="1200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200" dirty="0" smtClean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200" dirty="0" smtClean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b="1" kern="100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输入标题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32992" y="566731"/>
            <a:ext cx="8814799" cy="5724540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7" name="矩形 6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1"/>
            <p:cNvSpPr txBox="1"/>
            <p:nvPr/>
          </p:nvSpPr>
          <p:spPr>
            <a:xfrm>
              <a:off x="9910238" y="2047946"/>
              <a:ext cx="64235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484229" y="2148086"/>
            <a:ext cx="1157778" cy="3462411"/>
            <a:chOff x="5981260" y="2032472"/>
            <a:chExt cx="1157778" cy="3045933"/>
          </a:xfrm>
        </p:grpSpPr>
        <p:sp>
          <p:nvSpPr>
            <p:cNvPr id="10" name="文本框 1"/>
            <p:cNvSpPr txBox="1"/>
            <p:nvPr/>
          </p:nvSpPr>
          <p:spPr>
            <a:xfrm>
              <a:off x="6308041" y="2032472"/>
              <a:ext cx="830997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"/>
            <p:cNvSpPr txBox="1"/>
            <p:nvPr/>
          </p:nvSpPr>
          <p:spPr>
            <a:xfrm>
              <a:off x="5981260" y="3495114"/>
              <a:ext cx="1154162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MH_Other_1"/>
          <p:cNvSpPr>
            <a:spLocks noEditPoints="1"/>
          </p:cNvSpPr>
          <p:nvPr/>
        </p:nvSpPr>
        <p:spPr bwMode="auto">
          <a:xfrm>
            <a:off x="8390968" y="1403724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13" name="MH_Other_1"/>
          <p:cNvSpPr>
            <a:spLocks noEditPoints="1"/>
          </p:cNvSpPr>
          <p:nvPr/>
        </p:nvSpPr>
        <p:spPr bwMode="auto">
          <a:xfrm flipH="1">
            <a:off x="10649467" y="5194987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14" name="文本框 13"/>
          <p:cNvSpPr txBox="1"/>
          <p:nvPr/>
        </p:nvSpPr>
        <p:spPr>
          <a:xfrm>
            <a:off x="9704586" y="2834267"/>
            <a:ext cx="461665" cy="17582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dirty="0" smtClean="0">
                <a:solidFill>
                  <a:srgbClr val="2F5075"/>
                </a:solidFill>
              </a:rPr>
              <a:t>Add the </a:t>
            </a:r>
            <a:r>
              <a:rPr lang="en-US" altLang="zh-CN" dirty="0">
                <a:solidFill>
                  <a:srgbClr val="2F5075"/>
                </a:solidFill>
              </a:rPr>
              <a:t>title</a:t>
            </a:r>
            <a:endParaRPr lang="zh-CN" altLang="en-US" dirty="0">
              <a:solidFill>
                <a:srgbClr val="2F507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1961792" y="76444"/>
            <a:ext cx="615553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sz="2800" dirty="0" smtClean="0">
                <a:latin typeface="Bodoni MT Black" panose="02070A03080606020203" pitchFamily="18" charset="0"/>
              </a:rPr>
              <a:t>PART 02</a:t>
            </a:r>
            <a:endParaRPr lang="zh-CN" altLang="en-US" sz="2800" dirty="0">
              <a:latin typeface="Bodoni MT Black" panose="02070A03080606020203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2" t="19788" r="43367" b="36981"/>
          <a:stretch>
            <a:fillRect/>
          </a:stretch>
        </p:blipFill>
        <p:spPr>
          <a:xfrm>
            <a:off x="3823151" y="1156151"/>
            <a:ext cx="4545698" cy="4545698"/>
          </a:xfrm>
          <a:custGeom>
            <a:avLst/>
            <a:gdLst>
              <a:gd name="connsiteX0" fmla="*/ 2272850 w 4545698"/>
              <a:gd name="connsiteY0" fmla="*/ 0 h 4545698"/>
              <a:gd name="connsiteX1" fmla="*/ 4545698 w 4545698"/>
              <a:gd name="connsiteY1" fmla="*/ 2272849 h 4545698"/>
              <a:gd name="connsiteX2" fmla="*/ 2272850 w 4545698"/>
              <a:gd name="connsiteY2" fmla="*/ 4545698 h 4545698"/>
              <a:gd name="connsiteX3" fmla="*/ 0 w 4545698"/>
              <a:gd name="connsiteY3" fmla="*/ 2272849 h 4545698"/>
              <a:gd name="connsiteX4" fmla="*/ 2272850 w 4545698"/>
              <a:gd name="connsiteY4" fmla="*/ 0 h 454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5698" h="4545698">
                <a:moveTo>
                  <a:pt x="2272850" y="0"/>
                </a:moveTo>
                <a:cubicBezTo>
                  <a:pt x="3528109" y="0"/>
                  <a:pt x="4545698" y="1017589"/>
                  <a:pt x="4545698" y="2272849"/>
                </a:cubicBezTo>
                <a:cubicBezTo>
                  <a:pt x="4545698" y="3528109"/>
                  <a:pt x="3528109" y="4545698"/>
                  <a:pt x="2272850" y="4545698"/>
                </a:cubicBezTo>
                <a:cubicBezTo>
                  <a:pt x="1017589" y="4545698"/>
                  <a:pt x="0" y="3528109"/>
                  <a:pt x="0" y="2272849"/>
                </a:cubicBezTo>
                <a:cubicBezTo>
                  <a:pt x="0" y="1017589"/>
                  <a:pt x="1017589" y="0"/>
                  <a:pt x="2272850" y="0"/>
                </a:cubicBezTo>
                <a:close/>
              </a:path>
            </a:pathLst>
          </a:cu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9" y="5669036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pic>
        <p:nvPicPr>
          <p:cNvPr id="118" name="图片 1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4" t="1486" r="40649" b="9288"/>
          <a:stretch/>
        </p:blipFill>
        <p:spPr>
          <a:xfrm>
            <a:off x="844205" y="566730"/>
            <a:ext cx="3065111" cy="5724541"/>
          </a:xfrm>
          <a:custGeom>
            <a:avLst/>
            <a:gdLst>
              <a:gd name="connsiteX0" fmla="*/ 0 w 3065111"/>
              <a:gd name="connsiteY0" fmla="*/ 0 h 6410342"/>
              <a:gd name="connsiteX1" fmla="*/ 3065111 w 3065111"/>
              <a:gd name="connsiteY1" fmla="*/ 0 h 6410342"/>
              <a:gd name="connsiteX2" fmla="*/ 3065111 w 3065111"/>
              <a:gd name="connsiteY2" fmla="*/ 6410342 h 6410342"/>
              <a:gd name="connsiteX3" fmla="*/ 0 w 3065111"/>
              <a:gd name="connsiteY3" fmla="*/ 6410342 h 64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111" h="6410342">
                <a:moveTo>
                  <a:pt x="0" y="0"/>
                </a:moveTo>
                <a:lnTo>
                  <a:pt x="3065111" y="0"/>
                </a:lnTo>
                <a:lnTo>
                  <a:pt x="3065111" y="6410342"/>
                </a:lnTo>
                <a:lnTo>
                  <a:pt x="0" y="6410342"/>
                </a:lnTo>
                <a:close/>
              </a:path>
            </a:pathLst>
          </a:custGeom>
        </p:spPr>
      </p:pic>
      <p:sp>
        <p:nvSpPr>
          <p:cNvPr id="121" name="任意多边形 120"/>
          <p:cNvSpPr/>
          <p:nvPr/>
        </p:nvSpPr>
        <p:spPr>
          <a:xfrm>
            <a:off x="3417419" y="566729"/>
            <a:ext cx="3240556" cy="5724541"/>
          </a:xfrm>
          <a:custGeom>
            <a:avLst/>
            <a:gdLst>
              <a:gd name="connsiteX0" fmla="*/ 432691 w 2943225"/>
              <a:gd name="connsiteY0" fmla="*/ 0 h 5724541"/>
              <a:gd name="connsiteX1" fmla="*/ 2943225 w 2943225"/>
              <a:gd name="connsiteY1" fmla="*/ 0 h 5724541"/>
              <a:gd name="connsiteX2" fmla="*/ 2943225 w 2943225"/>
              <a:gd name="connsiteY2" fmla="*/ 5724541 h 5724541"/>
              <a:gd name="connsiteX3" fmla="*/ 432691 w 2943225"/>
              <a:gd name="connsiteY3" fmla="*/ 5724541 h 5724541"/>
              <a:gd name="connsiteX4" fmla="*/ 432691 w 2943225"/>
              <a:gd name="connsiteY4" fmla="*/ 1284994 h 5724541"/>
              <a:gd name="connsiteX5" fmla="*/ 0 w 2943225"/>
              <a:gd name="connsiteY5" fmla="*/ 1028707 h 5724541"/>
              <a:gd name="connsiteX6" fmla="*/ 432691 w 2943225"/>
              <a:gd name="connsiteY6" fmla="*/ 772421 h 572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3225" h="5724541">
                <a:moveTo>
                  <a:pt x="432691" y="0"/>
                </a:moveTo>
                <a:lnTo>
                  <a:pt x="2943225" y="0"/>
                </a:lnTo>
                <a:lnTo>
                  <a:pt x="2943225" y="5724541"/>
                </a:lnTo>
                <a:lnTo>
                  <a:pt x="432691" y="5724541"/>
                </a:lnTo>
                <a:lnTo>
                  <a:pt x="432691" y="1284994"/>
                </a:lnTo>
                <a:lnTo>
                  <a:pt x="0" y="1028707"/>
                </a:lnTo>
                <a:lnTo>
                  <a:pt x="432691" y="772421"/>
                </a:lnTo>
                <a:close/>
              </a:path>
            </a:pathLst>
          </a:cu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输入标题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4970415" y="819151"/>
            <a:ext cx="626458" cy="629230"/>
            <a:chOff x="4970416" y="1352936"/>
            <a:chExt cx="626458" cy="629230"/>
          </a:xfrm>
        </p:grpSpPr>
        <p:sp>
          <p:nvSpPr>
            <p:cNvPr id="124" name="Oval 4"/>
            <p:cNvSpPr/>
            <p:nvPr/>
          </p:nvSpPr>
          <p:spPr>
            <a:xfrm>
              <a:off x="4970416" y="1352936"/>
              <a:ext cx="626458" cy="62923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8" name="photo-camera_120160"/>
            <p:cNvSpPr>
              <a:spLocks noChangeAspect="1"/>
            </p:cNvSpPr>
            <p:nvPr/>
          </p:nvSpPr>
          <p:spPr bwMode="auto">
            <a:xfrm>
              <a:off x="5075761" y="1504694"/>
              <a:ext cx="413735" cy="325713"/>
            </a:xfrm>
            <a:custGeom>
              <a:avLst/>
              <a:gdLst>
                <a:gd name="connsiteX0" fmla="*/ 303310 w 606651"/>
                <a:gd name="connsiteY0" fmla="*/ 174791 h 477587"/>
                <a:gd name="connsiteX1" fmla="*/ 385004 w 606651"/>
                <a:gd name="connsiteY1" fmla="*/ 256253 h 477587"/>
                <a:gd name="connsiteX2" fmla="*/ 373302 w 606651"/>
                <a:gd name="connsiteY2" fmla="*/ 267937 h 477587"/>
                <a:gd name="connsiteX3" fmla="*/ 361710 w 606651"/>
                <a:gd name="connsiteY3" fmla="*/ 256253 h 477587"/>
                <a:gd name="connsiteX4" fmla="*/ 303310 w 606651"/>
                <a:gd name="connsiteY4" fmla="*/ 198050 h 477587"/>
                <a:gd name="connsiteX5" fmla="*/ 291717 w 606651"/>
                <a:gd name="connsiteY5" fmla="*/ 186366 h 477587"/>
                <a:gd name="connsiteX6" fmla="*/ 303310 w 606651"/>
                <a:gd name="connsiteY6" fmla="*/ 174791 h 477587"/>
                <a:gd name="connsiteX7" fmla="*/ 303306 w 606651"/>
                <a:gd name="connsiteY7" fmla="*/ 151407 h 477587"/>
                <a:gd name="connsiteX8" fmla="*/ 198300 w 606651"/>
                <a:gd name="connsiteY8" fmla="*/ 256240 h 477587"/>
                <a:gd name="connsiteX9" fmla="*/ 303306 w 606651"/>
                <a:gd name="connsiteY9" fmla="*/ 361072 h 477587"/>
                <a:gd name="connsiteX10" fmla="*/ 408311 w 606651"/>
                <a:gd name="connsiteY10" fmla="*/ 256240 h 477587"/>
                <a:gd name="connsiteX11" fmla="*/ 303306 w 606651"/>
                <a:gd name="connsiteY11" fmla="*/ 151407 h 477587"/>
                <a:gd name="connsiteX12" fmla="*/ 303306 w 606651"/>
                <a:gd name="connsiteY12" fmla="*/ 128147 h 477587"/>
                <a:gd name="connsiteX13" fmla="*/ 431719 w 606651"/>
                <a:gd name="connsiteY13" fmla="*/ 256240 h 477587"/>
                <a:gd name="connsiteX14" fmla="*/ 303306 w 606651"/>
                <a:gd name="connsiteY14" fmla="*/ 384441 h 477587"/>
                <a:gd name="connsiteX15" fmla="*/ 175002 w 606651"/>
                <a:gd name="connsiteY15" fmla="*/ 256240 h 477587"/>
                <a:gd name="connsiteX16" fmla="*/ 303306 w 606651"/>
                <a:gd name="connsiteY16" fmla="*/ 128147 h 477587"/>
                <a:gd name="connsiteX17" fmla="*/ 303290 w 606651"/>
                <a:gd name="connsiteY17" fmla="*/ 104872 h 477587"/>
                <a:gd name="connsiteX18" fmla="*/ 151695 w 606651"/>
                <a:gd name="connsiteY18" fmla="*/ 256223 h 477587"/>
                <a:gd name="connsiteX19" fmla="*/ 303290 w 606651"/>
                <a:gd name="connsiteY19" fmla="*/ 407684 h 477587"/>
                <a:gd name="connsiteX20" fmla="*/ 454996 w 606651"/>
                <a:gd name="connsiteY20" fmla="*/ 256223 h 477587"/>
                <a:gd name="connsiteX21" fmla="*/ 303290 w 606651"/>
                <a:gd name="connsiteY21" fmla="*/ 104872 h 477587"/>
                <a:gd name="connsiteX22" fmla="*/ 513293 w 606651"/>
                <a:gd name="connsiteY22" fmla="*/ 93181 h 477587"/>
                <a:gd name="connsiteX23" fmla="*/ 501699 w 606651"/>
                <a:gd name="connsiteY23" fmla="*/ 104860 h 477587"/>
                <a:gd name="connsiteX24" fmla="*/ 513293 w 606651"/>
                <a:gd name="connsiteY24" fmla="*/ 116431 h 477587"/>
                <a:gd name="connsiteX25" fmla="*/ 524996 w 606651"/>
                <a:gd name="connsiteY25" fmla="*/ 104860 h 477587"/>
                <a:gd name="connsiteX26" fmla="*/ 513293 w 606651"/>
                <a:gd name="connsiteY26" fmla="*/ 93181 h 477587"/>
                <a:gd name="connsiteX27" fmla="*/ 303290 w 606651"/>
                <a:gd name="connsiteY27" fmla="*/ 81503 h 477587"/>
                <a:gd name="connsiteX28" fmla="*/ 478293 w 606651"/>
                <a:gd name="connsiteY28" fmla="*/ 256223 h 477587"/>
                <a:gd name="connsiteX29" fmla="*/ 303290 w 606651"/>
                <a:gd name="connsiteY29" fmla="*/ 430943 h 477587"/>
                <a:gd name="connsiteX30" fmla="*/ 128288 w 606651"/>
                <a:gd name="connsiteY30" fmla="*/ 256223 h 477587"/>
                <a:gd name="connsiteX31" fmla="*/ 303290 w 606651"/>
                <a:gd name="connsiteY31" fmla="*/ 81503 h 477587"/>
                <a:gd name="connsiteX32" fmla="*/ 513293 w 606651"/>
                <a:gd name="connsiteY32" fmla="*/ 69930 h 477587"/>
                <a:gd name="connsiteX33" fmla="*/ 548293 w 606651"/>
                <a:gd name="connsiteY33" fmla="*/ 104860 h 477587"/>
                <a:gd name="connsiteX34" fmla="*/ 513293 w 606651"/>
                <a:gd name="connsiteY34" fmla="*/ 139790 h 477587"/>
                <a:gd name="connsiteX35" fmla="*/ 478292 w 606651"/>
                <a:gd name="connsiteY35" fmla="*/ 104860 h 477587"/>
                <a:gd name="connsiteX36" fmla="*/ 513293 w 606651"/>
                <a:gd name="connsiteY36" fmla="*/ 69930 h 477587"/>
                <a:gd name="connsiteX37" fmla="*/ 81696 w 606651"/>
                <a:gd name="connsiteY37" fmla="*/ 58210 h 477587"/>
                <a:gd name="connsiteX38" fmla="*/ 23295 w 606651"/>
                <a:gd name="connsiteY38" fmla="*/ 116421 h 477587"/>
                <a:gd name="connsiteX39" fmla="*/ 23295 w 606651"/>
                <a:gd name="connsiteY39" fmla="*/ 151369 h 477587"/>
                <a:gd name="connsiteX40" fmla="*/ 116693 w 606651"/>
                <a:gd name="connsiteY40" fmla="*/ 151369 h 477587"/>
                <a:gd name="connsiteX41" fmla="*/ 128286 w 606651"/>
                <a:gd name="connsiteY41" fmla="*/ 163055 h 477587"/>
                <a:gd name="connsiteX42" fmla="*/ 116693 w 606651"/>
                <a:gd name="connsiteY42" fmla="*/ 174741 h 477587"/>
                <a:gd name="connsiteX43" fmla="*/ 23295 w 606651"/>
                <a:gd name="connsiteY43" fmla="*/ 174741 h 477587"/>
                <a:gd name="connsiteX44" fmla="*/ 23295 w 606651"/>
                <a:gd name="connsiteY44" fmla="*/ 396005 h 477587"/>
                <a:gd name="connsiteX45" fmla="*/ 81696 w 606651"/>
                <a:gd name="connsiteY45" fmla="*/ 454325 h 477587"/>
                <a:gd name="connsiteX46" fmla="*/ 524955 w 606651"/>
                <a:gd name="connsiteY46" fmla="*/ 454325 h 477587"/>
                <a:gd name="connsiteX47" fmla="*/ 583247 w 606651"/>
                <a:gd name="connsiteY47" fmla="*/ 396005 h 477587"/>
                <a:gd name="connsiteX48" fmla="*/ 583247 w 606651"/>
                <a:gd name="connsiteY48" fmla="*/ 174741 h 477587"/>
                <a:gd name="connsiteX49" fmla="*/ 489958 w 606651"/>
                <a:gd name="connsiteY49" fmla="*/ 174741 h 477587"/>
                <a:gd name="connsiteX50" fmla="*/ 478256 w 606651"/>
                <a:gd name="connsiteY50" fmla="*/ 163055 h 477587"/>
                <a:gd name="connsiteX51" fmla="*/ 489958 w 606651"/>
                <a:gd name="connsiteY51" fmla="*/ 151369 h 477587"/>
                <a:gd name="connsiteX52" fmla="*/ 583247 w 606651"/>
                <a:gd name="connsiteY52" fmla="*/ 151369 h 477587"/>
                <a:gd name="connsiteX53" fmla="*/ 583247 w 606651"/>
                <a:gd name="connsiteY53" fmla="*/ 116421 h 477587"/>
                <a:gd name="connsiteX54" fmla="*/ 524955 w 606651"/>
                <a:gd name="connsiteY54" fmla="*/ 58210 h 477587"/>
                <a:gd name="connsiteX55" fmla="*/ 128286 w 606651"/>
                <a:gd name="connsiteY55" fmla="*/ 23262 h 477587"/>
                <a:gd name="connsiteX56" fmla="*/ 116693 w 606651"/>
                <a:gd name="connsiteY56" fmla="*/ 34948 h 477587"/>
                <a:gd name="connsiteX57" fmla="*/ 186687 w 606651"/>
                <a:gd name="connsiteY57" fmla="*/ 34948 h 477587"/>
                <a:gd name="connsiteX58" fmla="*/ 174985 w 606651"/>
                <a:gd name="connsiteY58" fmla="*/ 23262 h 477587"/>
                <a:gd name="connsiteX59" fmla="*/ 128286 w 606651"/>
                <a:gd name="connsiteY59" fmla="*/ 0 h 477587"/>
                <a:gd name="connsiteX60" fmla="*/ 174985 w 606651"/>
                <a:gd name="connsiteY60" fmla="*/ 0 h 477587"/>
                <a:gd name="connsiteX61" fmla="*/ 209982 w 606651"/>
                <a:gd name="connsiteY61" fmla="*/ 34948 h 477587"/>
                <a:gd name="connsiteX62" fmla="*/ 524955 w 606651"/>
                <a:gd name="connsiteY62" fmla="*/ 34948 h 477587"/>
                <a:gd name="connsiteX63" fmla="*/ 606651 w 606651"/>
                <a:gd name="connsiteY63" fmla="*/ 116421 h 477587"/>
                <a:gd name="connsiteX64" fmla="*/ 606651 w 606651"/>
                <a:gd name="connsiteY64" fmla="*/ 396005 h 477587"/>
                <a:gd name="connsiteX65" fmla="*/ 524955 w 606651"/>
                <a:gd name="connsiteY65" fmla="*/ 477587 h 477587"/>
                <a:gd name="connsiteX66" fmla="*/ 81696 w 606651"/>
                <a:gd name="connsiteY66" fmla="*/ 477587 h 477587"/>
                <a:gd name="connsiteX67" fmla="*/ 0 w 606651"/>
                <a:gd name="connsiteY67" fmla="*/ 396005 h 477587"/>
                <a:gd name="connsiteX68" fmla="*/ 0 w 606651"/>
                <a:gd name="connsiteY68" fmla="*/ 116421 h 477587"/>
                <a:gd name="connsiteX69" fmla="*/ 81696 w 606651"/>
                <a:gd name="connsiteY69" fmla="*/ 34948 h 477587"/>
                <a:gd name="connsiteX70" fmla="*/ 93289 w 606651"/>
                <a:gd name="connsiteY70" fmla="*/ 34948 h 477587"/>
                <a:gd name="connsiteX71" fmla="*/ 128286 w 606651"/>
                <a:gd name="connsiteY71" fmla="*/ 0 h 47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6651" h="477587">
                  <a:moveTo>
                    <a:pt x="303310" y="174791"/>
                  </a:moveTo>
                  <a:cubicBezTo>
                    <a:pt x="348367" y="174791"/>
                    <a:pt x="385004" y="211373"/>
                    <a:pt x="385004" y="256253"/>
                  </a:cubicBezTo>
                  <a:cubicBezTo>
                    <a:pt x="385004" y="262696"/>
                    <a:pt x="379755" y="267937"/>
                    <a:pt x="373302" y="267937"/>
                  </a:cubicBezTo>
                  <a:cubicBezTo>
                    <a:pt x="366850" y="267937"/>
                    <a:pt x="361710" y="262696"/>
                    <a:pt x="361710" y="256253"/>
                  </a:cubicBezTo>
                  <a:cubicBezTo>
                    <a:pt x="361710" y="224149"/>
                    <a:pt x="335462" y="198050"/>
                    <a:pt x="303310" y="198050"/>
                  </a:cubicBezTo>
                  <a:cubicBezTo>
                    <a:pt x="296857" y="198050"/>
                    <a:pt x="291717" y="192809"/>
                    <a:pt x="291717" y="186366"/>
                  </a:cubicBezTo>
                  <a:cubicBezTo>
                    <a:pt x="291717" y="179924"/>
                    <a:pt x="296857" y="174791"/>
                    <a:pt x="303310" y="174791"/>
                  </a:cubicBezTo>
                  <a:close/>
                  <a:moveTo>
                    <a:pt x="303306" y="151407"/>
                  </a:moveTo>
                  <a:cubicBezTo>
                    <a:pt x="245443" y="151407"/>
                    <a:pt x="198300" y="198472"/>
                    <a:pt x="198300" y="256240"/>
                  </a:cubicBezTo>
                  <a:cubicBezTo>
                    <a:pt x="198300" y="314116"/>
                    <a:pt x="245443" y="361072"/>
                    <a:pt x="303306" y="361072"/>
                  </a:cubicBezTo>
                  <a:cubicBezTo>
                    <a:pt x="361278" y="361072"/>
                    <a:pt x="408311" y="314116"/>
                    <a:pt x="408311" y="256240"/>
                  </a:cubicBezTo>
                  <a:cubicBezTo>
                    <a:pt x="408311" y="198472"/>
                    <a:pt x="361278" y="151407"/>
                    <a:pt x="303306" y="151407"/>
                  </a:cubicBezTo>
                  <a:close/>
                  <a:moveTo>
                    <a:pt x="303306" y="128147"/>
                  </a:moveTo>
                  <a:cubicBezTo>
                    <a:pt x="374075" y="128147"/>
                    <a:pt x="431719" y="185587"/>
                    <a:pt x="431719" y="256240"/>
                  </a:cubicBezTo>
                  <a:cubicBezTo>
                    <a:pt x="431719" y="326892"/>
                    <a:pt x="374075" y="384441"/>
                    <a:pt x="303306" y="384441"/>
                  </a:cubicBezTo>
                  <a:cubicBezTo>
                    <a:pt x="232536" y="384441"/>
                    <a:pt x="175002" y="326892"/>
                    <a:pt x="175002" y="256240"/>
                  </a:cubicBezTo>
                  <a:cubicBezTo>
                    <a:pt x="175002" y="185587"/>
                    <a:pt x="232536" y="128147"/>
                    <a:pt x="303306" y="128147"/>
                  </a:cubicBezTo>
                  <a:close/>
                  <a:moveTo>
                    <a:pt x="303290" y="104872"/>
                  </a:moveTo>
                  <a:cubicBezTo>
                    <a:pt x="219727" y="104872"/>
                    <a:pt x="151695" y="172794"/>
                    <a:pt x="151695" y="256223"/>
                  </a:cubicBezTo>
                  <a:cubicBezTo>
                    <a:pt x="151695" y="339761"/>
                    <a:pt x="219727" y="407684"/>
                    <a:pt x="303290" y="407684"/>
                  </a:cubicBezTo>
                  <a:cubicBezTo>
                    <a:pt x="386964" y="407684"/>
                    <a:pt x="454996" y="339761"/>
                    <a:pt x="454996" y="256223"/>
                  </a:cubicBezTo>
                  <a:cubicBezTo>
                    <a:pt x="454996" y="172794"/>
                    <a:pt x="386964" y="104872"/>
                    <a:pt x="303290" y="104872"/>
                  </a:cubicBezTo>
                  <a:close/>
                  <a:moveTo>
                    <a:pt x="513293" y="93181"/>
                  </a:moveTo>
                  <a:cubicBezTo>
                    <a:pt x="506949" y="93181"/>
                    <a:pt x="501699" y="98420"/>
                    <a:pt x="501699" y="104860"/>
                  </a:cubicBezTo>
                  <a:cubicBezTo>
                    <a:pt x="501699" y="111191"/>
                    <a:pt x="506949" y="116431"/>
                    <a:pt x="513293" y="116431"/>
                  </a:cubicBezTo>
                  <a:cubicBezTo>
                    <a:pt x="519746" y="116431"/>
                    <a:pt x="524996" y="111191"/>
                    <a:pt x="524996" y="104860"/>
                  </a:cubicBezTo>
                  <a:cubicBezTo>
                    <a:pt x="524996" y="98420"/>
                    <a:pt x="519746" y="93181"/>
                    <a:pt x="513293" y="93181"/>
                  </a:cubicBezTo>
                  <a:close/>
                  <a:moveTo>
                    <a:pt x="303290" y="81503"/>
                  </a:moveTo>
                  <a:cubicBezTo>
                    <a:pt x="399870" y="81503"/>
                    <a:pt x="478293" y="159909"/>
                    <a:pt x="478293" y="256223"/>
                  </a:cubicBezTo>
                  <a:cubicBezTo>
                    <a:pt x="478293" y="352647"/>
                    <a:pt x="399870" y="430943"/>
                    <a:pt x="303290" y="430943"/>
                  </a:cubicBezTo>
                  <a:cubicBezTo>
                    <a:pt x="206820" y="430943"/>
                    <a:pt x="128288" y="352647"/>
                    <a:pt x="128288" y="256223"/>
                  </a:cubicBezTo>
                  <a:cubicBezTo>
                    <a:pt x="128288" y="159909"/>
                    <a:pt x="206820" y="81503"/>
                    <a:pt x="303290" y="81503"/>
                  </a:cubicBezTo>
                  <a:close/>
                  <a:moveTo>
                    <a:pt x="513293" y="69930"/>
                  </a:moveTo>
                  <a:cubicBezTo>
                    <a:pt x="532652" y="69930"/>
                    <a:pt x="548293" y="85540"/>
                    <a:pt x="548293" y="104860"/>
                  </a:cubicBezTo>
                  <a:cubicBezTo>
                    <a:pt x="548293" y="124072"/>
                    <a:pt x="532652" y="139790"/>
                    <a:pt x="513293" y="139790"/>
                  </a:cubicBezTo>
                  <a:cubicBezTo>
                    <a:pt x="494042" y="139790"/>
                    <a:pt x="478292" y="124072"/>
                    <a:pt x="478292" y="104860"/>
                  </a:cubicBezTo>
                  <a:cubicBezTo>
                    <a:pt x="478292" y="85540"/>
                    <a:pt x="494042" y="69930"/>
                    <a:pt x="513293" y="69930"/>
                  </a:cubicBezTo>
                  <a:close/>
                  <a:moveTo>
                    <a:pt x="81696" y="58210"/>
                  </a:moveTo>
                  <a:cubicBezTo>
                    <a:pt x="49543" y="58210"/>
                    <a:pt x="23295" y="84312"/>
                    <a:pt x="23295" y="116421"/>
                  </a:cubicBezTo>
                  <a:lnTo>
                    <a:pt x="23295" y="151369"/>
                  </a:lnTo>
                  <a:lnTo>
                    <a:pt x="116693" y="151369"/>
                  </a:lnTo>
                  <a:cubicBezTo>
                    <a:pt x="123146" y="151369"/>
                    <a:pt x="128286" y="156611"/>
                    <a:pt x="128286" y="163055"/>
                  </a:cubicBezTo>
                  <a:cubicBezTo>
                    <a:pt x="128286" y="169498"/>
                    <a:pt x="123146" y="174741"/>
                    <a:pt x="116693" y="174741"/>
                  </a:cubicBezTo>
                  <a:lnTo>
                    <a:pt x="23295" y="174741"/>
                  </a:lnTo>
                  <a:lnTo>
                    <a:pt x="23295" y="396005"/>
                  </a:lnTo>
                  <a:cubicBezTo>
                    <a:pt x="23295" y="428114"/>
                    <a:pt x="49543" y="454325"/>
                    <a:pt x="81696" y="454325"/>
                  </a:cubicBezTo>
                  <a:lnTo>
                    <a:pt x="524955" y="454325"/>
                  </a:lnTo>
                  <a:cubicBezTo>
                    <a:pt x="557108" y="454325"/>
                    <a:pt x="583247" y="428114"/>
                    <a:pt x="583247" y="396005"/>
                  </a:cubicBezTo>
                  <a:lnTo>
                    <a:pt x="583247" y="174741"/>
                  </a:lnTo>
                  <a:lnTo>
                    <a:pt x="489958" y="174741"/>
                  </a:lnTo>
                  <a:cubicBezTo>
                    <a:pt x="483505" y="174741"/>
                    <a:pt x="478256" y="169498"/>
                    <a:pt x="478256" y="163055"/>
                  </a:cubicBezTo>
                  <a:cubicBezTo>
                    <a:pt x="478256" y="156611"/>
                    <a:pt x="483505" y="151369"/>
                    <a:pt x="489958" y="151369"/>
                  </a:cubicBezTo>
                  <a:lnTo>
                    <a:pt x="583247" y="151369"/>
                  </a:lnTo>
                  <a:lnTo>
                    <a:pt x="583247" y="116421"/>
                  </a:lnTo>
                  <a:cubicBezTo>
                    <a:pt x="583247" y="84312"/>
                    <a:pt x="557108" y="58210"/>
                    <a:pt x="524955" y="58210"/>
                  </a:cubicBezTo>
                  <a:close/>
                  <a:moveTo>
                    <a:pt x="128286" y="23262"/>
                  </a:moveTo>
                  <a:cubicBezTo>
                    <a:pt x="121943" y="23262"/>
                    <a:pt x="116693" y="28504"/>
                    <a:pt x="116693" y="34948"/>
                  </a:cubicBezTo>
                  <a:lnTo>
                    <a:pt x="186687" y="34948"/>
                  </a:lnTo>
                  <a:cubicBezTo>
                    <a:pt x="186687" y="28504"/>
                    <a:pt x="181438" y="23262"/>
                    <a:pt x="174985" y="23262"/>
                  </a:cubicBezTo>
                  <a:close/>
                  <a:moveTo>
                    <a:pt x="128286" y="0"/>
                  </a:moveTo>
                  <a:lnTo>
                    <a:pt x="174985" y="0"/>
                  </a:lnTo>
                  <a:cubicBezTo>
                    <a:pt x="194233" y="0"/>
                    <a:pt x="209982" y="15617"/>
                    <a:pt x="209982" y="34948"/>
                  </a:cubicBezTo>
                  <a:lnTo>
                    <a:pt x="524955" y="34948"/>
                  </a:lnTo>
                  <a:cubicBezTo>
                    <a:pt x="570014" y="34948"/>
                    <a:pt x="606651" y="71535"/>
                    <a:pt x="606651" y="116421"/>
                  </a:cubicBezTo>
                  <a:lnTo>
                    <a:pt x="606651" y="396005"/>
                  </a:lnTo>
                  <a:cubicBezTo>
                    <a:pt x="606651" y="441001"/>
                    <a:pt x="570014" y="477587"/>
                    <a:pt x="524955" y="477587"/>
                  </a:cubicBezTo>
                  <a:lnTo>
                    <a:pt x="81696" y="477587"/>
                  </a:lnTo>
                  <a:cubicBezTo>
                    <a:pt x="36637" y="477587"/>
                    <a:pt x="0" y="441001"/>
                    <a:pt x="0" y="396005"/>
                  </a:cubicBezTo>
                  <a:lnTo>
                    <a:pt x="0" y="116421"/>
                  </a:lnTo>
                  <a:cubicBezTo>
                    <a:pt x="0" y="71535"/>
                    <a:pt x="36637" y="34948"/>
                    <a:pt x="81696" y="34948"/>
                  </a:cubicBezTo>
                  <a:lnTo>
                    <a:pt x="93289" y="34948"/>
                  </a:lnTo>
                  <a:cubicBezTo>
                    <a:pt x="93289" y="15617"/>
                    <a:pt x="109038" y="0"/>
                    <a:pt x="1282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33" name="组合 132"/>
          <p:cNvGrpSpPr/>
          <p:nvPr/>
        </p:nvGrpSpPr>
        <p:grpSpPr>
          <a:xfrm>
            <a:off x="4970415" y="3121182"/>
            <a:ext cx="626458" cy="629230"/>
            <a:chOff x="5006800" y="3428999"/>
            <a:chExt cx="626458" cy="629230"/>
          </a:xfrm>
        </p:grpSpPr>
        <p:sp>
          <p:nvSpPr>
            <p:cNvPr id="130" name="Oval 4"/>
            <p:cNvSpPr/>
            <p:nvPr/>
          </p:nvSpPr>
          <p:spPr>
            <a:xfrm>
              <a:off x="5006800" y="3428999"/>
              <a:ext cx="626458" cy="629230"/>
            </a:xfrm>
            <a:prstGeom prst="ellipse">
              <a:avLst/>
            </a:prstGeom>
            <a:solidFill>
              <a:srgbClr val="BDD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2" name="laptop-computer_331006"/>
            <p:cNvSpPr>
              <a:spLocks noChangeAspect="1"/>
            </p:cNvSpPr>
            <p:nvPr/>
          </p:nvSpPr>
          <p:spPr bwMode="auto">
            <a:xfrm>
              <a:off x="5136240" y="3617538"/>
              <a:ext cx="367577" cy="252151"/>
            </a:xfrm>
            <a:custGeom>
              <a:avLst/>
              <a:gdLst>
                <a:gd name="connsiteX0" fmla="*/ 25545 w 607639"/>
                <a:gd name="connsiteY0" fmla="*/ 359505 h 416830"/>
                <a:gd name="connsiteX1" fmla="*/ 25545 w 607639"/>
                <a:gd name="connsiteY1" fmla="*/ 369726 h 416830"/>
                <a:gd name="connsiteX2" fmla="*/ 47262 w 607639"/>
                <a:gd name="connsiteY2" fmla="*/ 391322 h 416830"/>
                <a:gd name="connsiteX3" fmla="*/ 560377 w 607639"/>
                <a:gd name="connsiteY3" fmla="*/ 391322 h 416830"/>
                <a:gd name="connsiteX4" fmla="*/ 582095 w 607639"/>
                <a:gd name="connsiteY4" fmla="*/ 369726 h 416830"/>
                <a:gd name="connsiteX5" fmla="*/ 582095 w 607639"/>
                <a:gd name="connsiteY5" fmla="*/ 359505 h 416830"/>
                <a:gd name="connsiteX6" fmla="*/ 456944 w 607639"/>
                <a:gd name="connsiteY6" fmla="*/ 54829 h 416830"/>
                <a:gd name="connsiteX7" fmla="*/ 461041 w 607639"/>
                <a:gd name="connsiteY7" fmla="*/ 54829 h 416830"/>
                <a:gd name="connsiteX8" fmla="*/ 473776 w 607639"/>
                <a:gd name="connsiteY8" fmla="*/ 67646 h 416830"/>
                <a:gd name="connsiteX9" fmla="*/ 461041 w 607639"/>
                <a:gd name="connsiteY9" fmla="*/ 80374 h 416830"/>
                <a:gd name="connsiteX10" fmla="*/ 456944 w 607639"/>
                <a:gd name="connsiteY10" fmla="*/ 80374 h 416830"/>
                <a:gd name="connsiteX11" fmla="*/ 444209 w 607639"/>
                <a:gd name="connsiteY11" fmla="*/ 67646 h 416830"/>
                <a:gd name="connsiteX12" fmla="*/ 456944 w 607639"/>
                <a:gd name="connsiteY12" fmla="*/ 54829 h 416830"/>
                <a:gd name="connsiteX13" fmla="*/ 88110 w 607639"/>
                <a:gd name="connsiteY13" fmla="*/ 54829 h 416830"/>
                <a:gd name="connsiteX14" fmla="*/ 415034 w 607639"/>
                <a:gd name="connsiteY14" fmla="*/ 54829 h 416830"/>
                <a:gd name="connsiteX15" fmla="*/ 427851 w 607639"/>
                <a:gd name="connsiteY15" fmla="*/ 67626 h 416830"/>
                <a:gd name="connsiteX16" fmla="*/ 415034 w 607639"/>
                <a:gd name="connsiteY16" fmla="*/ 80334 h 416830"/>
                <a:gd name="connsiteX17" fmla="*/ 100838 w 607639"/>
                <a:gd name="connsiteY17" fmla="*/ 80334 h 416830"/>
                <a:gd name="connsiteX18" fmla="*/ 100838 w 607639"/>
                <a:gd name="connsiteY18" fmla="*/ 279126 h 416830"/>
                <a:gd name="connsiteX19" fmla="*/ 506800 w 607639"/>
                <a:gd name="connsiteY19" fmla="*/ 279126 h 416830"/>
                <a:gd name="connsiteX20" fmla="*/ 506800 w 607639"/>
                <a:gd name="connsiteY20" fmla="*/ 80334 h 416830"/>
                <a:gd name="connsiteX21" fmla="*/ 499324 w 607639"/>
                <a:gd name="connsiteY21" fmla="*/ 80334 h 416830"/>
                <a:gd name="connsiteX22" fmla="*/ 486596 w 607639"/>
                <a:gd name="connsiteY22" fmla="*/ 67626 h 416830"/>
                <a:gd name="connsiteX23" fmla="*/ 499324 w 607639"/>
                <a:gd name="connsiteY23" fmla="*/ 54829 h 416830"/>
                <a:gd name="connsiteX24" fmla="*/ 519528 w 607639"/>
                <a:gd name="connsiteY24" fmla="*/ 54829 h 416830"/>
                <a:gd name="connsiteX25" fmla="*/ 532345 w 607639"/>
                <a:gd name="connsiteY25" fmla="*/ 67626 h 416830"/>
                <a:gd name="connsiteX26" fmla="*/ 532345 w 607639"/>
                <a:gd name="connsiteY26" fmla="*/ 291923 h 416830"/>
                <a:gd name="connsiteX27" fmla="*/ 519528 w 607639"/>
                <a:gd name="connsiteY27" fmla="*/ 304631 h 416830"/>
                <a:gd name="connsiteX28" fmla="*/ 88110 w 607639"/>
                <a:gd name="connsiteY28" fmla="*/ 304631 h 416830"/>
                <a:gd name="connsiteX29" fmla="*/ 75293 w 607639"/>
                <a:gd name="connsiteY29" fmla="*/ 291923 h 416830"/>
                <a:gd name="connsiteX30" fmla="*/ 75293 w 607639"/>
                <a:gd name="connsiteY30" fmla="*/ 67626 h 416830"/>
                <a:gd name="connsiteX31" fmla="*/ 88110 w 607639"/>
                <a:gd name="connsiteY31" fmla="*/ 54829 h 416830"/>
                <a:gd name="connsiteX32" fmla="*/ 45927 w 607639"/>
                <a:gd name="connsiteY32" fmla="*/ 25508 h 416830"/>
                <a:gd name="connsiteX33" fmla="*/ 45927 w 607639"/>
                <a:gd name="connsiteY33" fmla="*/ 333997 h 416830"/>
                <a:gd name="connsiteX34" fmla="*/ 561623 w 607639"/>
                <a:gd name="connsiteY34" fmla="*/ 333997 h 416830"/>
                <a:gd name="connsiteX35" fmla="*/ 561623 w 607639"/>
                <a:gd name="connsiteY35" fmla="*/ 25508 h 416830"/>
                <a:gd name="connsiteX36" fmla="*/ 33199 w 607639"/>
                <a:gd name="connsiteY36" fmla="*/ 0 h 416830"/>
                <a:gd name="connsiteX37" fmla="*/ 574440 w 607639"/>
                <a:gd name="connsiteY37" fmla="*/ 0 h 416830"/>
                <a:gd name="connsiteX38" fmla="*/ 587168 w 607639"/>
                <a:gd name="connsiteY38" fmla="*/ 12798 h 416830"/>
                <a:gd name="connsiteX39" fmla="*/ 587168 w 607639"/>
                <a:gd name="connsiteY39" fmla="*/ 333997 h 416830"/>
                <a:gd name="connsiteX40" fmla="*/ 594822 w 607639"/>
                <a:gd name="connsiteY40" fmla="*/ 333997 h 416830"/>
                <a:gd name="connsiteX41" fmla="*/ 607639 w 607639"/>
                <a:gd name="connsiteY41" fmla="*/ 346707 h 416830"/>
                <a:gd name="connsiteX42" fmla="*/ 607639 w 607639"/>
                <a:gd name="connsiteY42" fmla="*/ 369726 h 416830"/>
                <a:gd name="connsiteX43" fmla="*/ 560377 w 607639"/>
                <a:gd name="connsiteY43" fmla="*/ 416830 h 416830"/>
                <a:gd name="connsiteX44" fmla="*/ 47262 w 607639"/>
                <a:gd name="connsiteY44" fmla="*/ 416830 h 416830"/>
                <a:gd name="connsiteX45" fmla="*/ 0 w 607639"/>
                <a:gd name="connsiteY45" fmla="*/ 369726 h 416830"/>
                <a:gd name="connsiteX46" fmla="*/ 0 w 607639"/>
                <a:gd name="connsiteY46" fmla="*/ 346707 h 416830"/>
                <a:gd name="connsiteX47" fmla="*/ 12728 w 607639"/>
                <a:gd name="connsiteY47" fmla="*/ 333997 h 416830"/>
                <a:gd name="connsiteX48" fmla="*/ 20382 w 607639"/>
                <a:gd name="connsiteY48" fmla="*/ 333997 h 416830"/>
                <a:gd name="connsiteX49" fmla="*/ 20382 w 607639"/>
                <a:gd name="connsiteY49" fmla="*/ 12798 h 416830"/>
                <a:gd name="connsiteX50" fmla="*/ 33199 w 607639"/>
                <a:gd name="connsiteY50" fmla="*/ 0 h 41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7639" h="416830">
                  <a:moveTo>
                    <a:pt x="25545" y="359505"/>
                  </a:moveTo>
                  <a:lnTo>
                    <a:pt x="25545" y="369726"/>
                  </a:lnTo>
                  <a:cubicBezTo>
                    <a:pt x="25545" y="381635"/>
                    <a:pt x="35246" y="391322"/>
                    <a:pt x="47262" y="391322"/>
                  </a:cubicBezTo>
                  <a:lnTo>
                    <a:pt x="560377" y="391322"/>
                  </a:lnTo>
                  <a:cubicBezTo>
                    <a:pt x="572304" y="391322"/>
                    <a:pt x="582095" y="381635"/>
                    <a:pt x="582095" y="369726"/>
                  </a:cubicBezTo>
                  <a:lnTo>
                    <a:pt x="582095" y="359505"/>
                  </a:lnTo>
                  <a:close/>
                  <a:moveTo>
                    <a:pt x="456944" y="54829"/>
                  </a:moveTo>
                  <a:lnTo>
                    <a:pt x="461041" y="54829"/>
                  </a:lnTo>
                  <a:cubicBezTo>
                    <a:pt x="468077" y="54829"/>
                    <a:pt x="473776" y="60525"/>
                    <a:pt x="473776" y="67646"/>
                  </a:cubicBezTo>
                  <a:cubicBezTo>
                    <a:pt x="473776" y="74678"/>
                    <a:pt x="468077" y="80374"/>
                    <a:pt x="461041" y="80374"/>
                  </a:cubicBezTo>
                  <a:lnTo>
                    <a:pt x="456944" y="80374"/>
                  </a:lnTo>
                  <a:cubicBezTo>
                    <a:pt x="449909" y="80374"/>
                    <a:pt x="444209" y="74678"/>
                    <a:pt x="444209" y="67646"/>
                  </a:cubicBezTo>
                  <a:cubicBezTo>
                    <a:pt x="444209" y="60525"/>
                    <a:pt x="449909" y="54829"/>
                    <a:pt x="456944" y="54829"/>
                  </a:cubicBezTo>
                  <a:close/>
                  <a:moveTo>
                    <a:pt x="88110" y="54829"/>
                  </a:moveTo>
                  <a:lnTo>
                    <a:pt x="415034" y="54829"/>
                  </a:lnTo>
                  <a:cubicBezTo>
                    <a:pt x="422154" y="54829"/>
                    <a:pt x="427851" y="60516"/>
                    <a:pt x="427851" y="67626"/>
                  </a:cubicBezTo>
                  <a:cubicBezTo>
                    <a:pt x="427851" y="74646"/>
                    <a:pt x="422154" y="80334"/>
                    <a:pt x="415034" y="80334"/>
                  </a:cubicBezTo>
                  <a:lnTo>
                    <a:pt x="100838" y="80334"/>
                  </a:lnTo>
                  <a:lnTo>
                    <a:pt x="100838" y="279126"/>
                  </a:lnTo>
                  <a:lnTo>
                    <a:pt x="506800" y="279126"/>
                  </a:lnTo>
                  <a:lnTo>
                    <a:pt x="506800" y="80334"/>
                  </a:lnTo>
                  <a:lnTo>
                    <a:pt x="499324" y="80334"/>
                  </a:lnTo>
                  <a:cubicBezTo>
                    <a:pt x="492292" y="80334"/>
                    <a:pt x="486596" y="74646"/>
                    <a:pt x="486596" y="67626"/>
                  </a:cubicBezTo>
                  <a:cubicBezTo>
                    <a:pt x="486596" y="60516"/>
                    <a:pt x="492292" y="54829"/>
                    <a:pt x="499324" y="54829"/>
                  </a:cubicBezTo>
                  <a:lnTo>
                    <a:pt x="519528" y="54829"/>
                  </a:lnTo>
                  <a:cubicBezTo>
                    <a:pt x="526560" y="54829"/>
                    <a:pt x="532345" y="60516"/>
                    <a:pt x="532345" y="67626"/>
                  </a:cubicBezTo>
                  <a:lnTo>
                    <a:pt x="532345" y="291923"/>
                  </a:lnTo>
                  <a:cubicBezTo>
                    <a:pt x="532345" y="298944"/>
                    <a:pt x="526560" y="304631"/>
                    <a:pt x="519528" y="304631"/>
                  </a:cubicBezTo>
                  <a:lnTo>
                    <a:pt x="88110" y="304631"/>
                  </a:lnTo>
                  <a:cubicBezTo>
                    <a:pt x="80990" y="304631"/>
                    <a:pt x="75293" y="298944"/>
                    <a:pt x="75293" y="291923"/>
                  </a:cubicBezTo>
                  <a:lnTo>
                    <a:pt x="75293" y="67626"/>
                  </a:lnTo>
                  <a:cubicBezTo>
                    <a:pt x="75293" y="60516"/>
                    <a:pt x="80990" y="54829"/>
                    <a:pt x="88110" y="54829"/>
                  </a:cubicBezTo>
                  <a:close/>
                  <a:moveTo>
                    <a:pt x="45927" y="25508"/>
                  </a:moveTo>
                  <a:lnTo>
                    <a:pt x="45927" y="333997"/>
                  </a:lnTo>
                  <a:lnTo>
                    <a:pt x="561623" y="333997"/>
                  </a:lnTo>
                  <a:lnTo>
                    <a:pt x="561623" y="25508"/>
                  </a:lnTo>
                  <a:close/>
                  <a:moveTo>
                    <a:pt x="33199" y="0"/>
                  </a:moveTo>
                  <a:lnTo>
                    <a:pt x="574440" y="0"/>
                  </a:lnTo>
                  <a:cubicBezTo>
                    <a:pt x="581472" y="0"/>
                    <a:pt x="587168" y="5777"/>
                    <a:pt x="587168" y="12798"/>
                  </a:cubicBezTo>
                  <a:lnTo>
                    <a:pt x="587168" y="333997"/>
                  </a:lnTo>
                  <a:lnTo>
                    <a:pt x="594822" y="333997"/>
                  </a:lnTo>
                  <a:cubicBezTo>
                    <a:pt x="601854" y="333997"/>
                    <a:pt x="607639" y="339685"/>
                    <a:pt x="607639" y="346707"/>
                  </a:cubicBezTo>
                  <a:lnTo>
                    <a:pt x="607639" y="369726"/>
                  </a:lnTo>
                  <a:cubicBezTo>
                    <a:pt x="607639" y="395677"/>
                    <a:pt x="586456" y="416830"/>
                    <a:pt x="560377" y="416830"/>
                  </a:cubicBezTo>
                  <a:lnTo>
                    <a:pt x="47262" y="416830"/>
                  </a:lnTo>
                  <a:cubicBezTo>
                    <a:pt x="21184" y="416830"/>
                    <a:pt x="0" y="395677"/>
                    <a:pt x="0" y="369726"/>
                  </a:cubicBezTo>
                  <a:lnTo>
                    <a:pt x="0" y="346707"/>
                  </a:lnTo>
                  <a:cubicBezTo>
                    <a:pt x="0" y="339685"/>
                    <a:pt x="5697" y="333997"/>
                    <a:pt x="12728" y="333997"/>
                  </a:cubicBezTo>
                  <a:lnTo>
                    <a:pt x="20382" y="333997"/>
                  </a:lnTo>
                  <a:lnTo>
                    <a:pt x="20382" y="12798"/>
                  </a:lnTo>
                  <a:cubicBezTo>
                    <a:pt x="20382" y="5777"/>
                    <a:pt x="26168" y="0"/>
                    <a:pt x="331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4" name="PA_淘宝店chenying0907 10"/>
          <p:cNvSpPr>
            <a:spLocks noChangeArrowheads="1"/>
          </p:cNvSpPr>
          <p:nvPr/>
        </p:nvSpPr>
        <p:spPr bwMode="auto">
          <a:xfrm>
            <a:off x="4192224" y="1600139"/>
            <a:ext cx="2209381" cy="124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2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135" name="PA_淘宝店chenying0907 10"/>
          <p:cNvSpPr>
            <a:spLocks noChangeArrowheads="1"/>
          </p:cNvSpPr>
          <p:nvPr/>
        </p:nvSpPr>
        <p:spPr bwMode="auto">
          <a:xfrm>
            <a:off x="4192224" y="3882449"/>
            <a:ext cx="2209381" cy="124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140" name="PA_淘宝店chenying0907 10"/>
          <p:cNvSpPr>
            <a:spLocks noChangeArrowheads="1"/>
          </p:cNvSpPr>
          <p:nvPr/>
        </p:nvSpPr>
        <p:spPr bwMode="auto">
          <a:xfrm>
            <a:off x="7692168" y="2250319"/>
            <a:ext cx="2621431" cy="188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替换文字内容 请替换文字内容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7777528" y="1337310"/>
            <a:ext cx="2450712" cy="5256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306426" y="1912532"/>
            <a:ext cx="3392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sz="1400" dirty="0">
                <a:solidFill>
                  <a:srgbClr val="E7E6E6">
                    <a:lumMod val="25000"/>
                  </a:srgbClr>
                </a:solidFill>
                <a:latin typeface="Bodoni MT Black" panose="02070A030806060202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PLEASE ADD YOUR TITLE HERE</a:t>
            </a:r>
            <a:endParaRPr lang="zh-CN" altLang="en-US" sz="1400" dirty="0">
              <a:solidFill>
                <a:srgbClr val="E7E6E6">
                  <a:lumMod val="25000"/>
                </a:srgbClr>
              </a:solidFill>
              <a:latin typeface="Bodoni MT Black" panose="02070A030806060202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7507458" y="3767024"/>
            <a:ext cx="3000375" cy="0"/>
          </a:xfrm>
          <a:prstGeom prst="line">
            <a:avLst/>
          </a:prstGeom>
          <a:ln w="2222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PA_淘宝店chenying0907 10"/>
          <p:cNvSpPr>
            <a:spLocks noChangeArrowheads="1"/>
          </p:cNvSpPr>
          <p:nvPr/>
        </p:nvSpPr>
        <p:spPr bwMode="auto">
          <a:xfrm>
            <a:off x="7692168" y="3789227"/>
            <a:ext cx="2621431" cy="188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替换文字内容 请替换文字内容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cxnSp>
        <p:nvCxnSpPr>
          <p:cNvPr id="148" name="直接连接符 147"/>
          <p:cNvCxnSpPr/>
          <p:nvPr/>
        </p:nvCxnSpPr>
        <p:spPr>
          <a:xfrm>
            <a:off x="7507458" y="5327420"/>
            <a:ext cx="3000375" cy="0"/>
          </a:xfrm>
          <a:prstGeom prst="line">
            <a:avLst/>
          </a:prstGeom>
          <a:ln w="2222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484229" y="2148086"/>
            <a:ext cx="1157778" cy="3462411"/>
            <a:chOff x="5981260" y="2032472"/>
            <a:chExt cx="1157778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308041" y="2032472"/>
              <a:ext cx="830997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5981260" y="3495114"/>
              <a:ext cx="1154162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 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defTabSz="685800">
                <a:lnSpc>
                  <a:spcPct val="150000"/>
                </a:lnSpc>
                <a:buClr>
                  <a:srgbClr val="A5A5A5"/>
                </a:buClr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请替换文字内容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MH_Other_1"/>
          <p:cNvSpPr>
            <a:spLocks noEditPoints="1"/>
          </p:cNvSpPr>
          <p:nvPr/>
        </p:nvSpPr>
        <p:spPr bwMode="auto">
          <a:xfrm>
            <a:off x="8390968" y="1403724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12" name="MH_Other_1"/>
          <p:cNvSpPr>
            <a:spLocks noEditPoints="1"/>
          </p:cNvSpPr>
          <p:nvPr/>
        </p:nvSpPr>
        <p:spPr bwMode="auto">
          <a:xfrm flipH="1">
            <a:off x="10649467" y="5194987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13" name="文本框 12"/>
          <p:cNvSpPr txBox="1"/>
          <p:nvPr/>
        </p:nvSpPr>
        <p:spPr>
          <a:xfrm>
            <a:off x="9704586" y="2834267"/>
            <a:ext cx="461665" cy="17582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dirty="0" smtClean="0">
                <a:solidFill>
                  <a:srgbClr val="2F5075"/>
                </a:solidFill>
              </a:rPr>
              <a:t>Add the </a:t>
            </a:r>
            <a:r>
              <a:rPr lang="en-US" altLang="zh-CN" dirty="0">
                <a:solidFill>
                  <a:srgbClr val="2F5075"/>
                </a:solidFill>
              </a:rPr>
              <a:t>title</a:t>
            </a:r>
            <a:endParaRPr lang="zh-CN" altLang="en-US" dirty="0">
              <a:solidFill>
                <a:srgbClr val="2F507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1961792" y="76444"/>
            <a:ext cx="615553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sz="2800" dirty="0" smtClean="0">
                <a:latin typeface="Bodoni MT Black" panose="02070A03080606020203" pitchFamily="18" charset="0"/>
              </a:rPr>
              <a:t>PART 03</a:t>
            </a:r>
            <a:endParaRPr lang="zh-CN" altLang="en-US" sz="2800" dirty="0">
              <a:latin typeface="Bodoni MT Black" panose="02070A03080606020203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t="11681" r="44729" b="25659"/>
          <a:stretch>
            <a:fillRect/>
          </a:stretch>
        </p:blipFill>
        <p:spPr>
          <a:xfrm>
            <a:off x="3822948" y="1155948"/>
            <a:ext cx="4546104" cy="4546104"/>
          </a:xfrm>
          <a:custGeom>
            <a:avLst/>
            <a:gdLst>
              <a:gd name="connsiteX0" fmla="*/ 2273052 w 4546104"/>
              <a:gd name="connsiteY0" fmla="*/ 0 h 4546104"/>
              <a:gd name="connsiteX1" fmla="*/ 4546104 w 4546104"/>
              <a:gd name="connsiteY1" fmla="*/ 2273052 h 4546104"/>
              <a:gd name="connsiteX2" fmla="*/ 2273052 w 4546104"/>
              <a:gd name="connsiteY2" fmla="*/ 4546104 h 4546104"/>
              <a:gd name="connsiteX3" fmla="*/ 0 w 4546104"/>
              <a:gd name="connsiteY3" fmla="*/ 2273052 h 4546104"/>
              <a:gd name="connsiteX4" fmla="*/ 2273052 w 4546104"/>
              <a:gd name="connsiteY4" fmla="*/ 0 h 454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104" h="4546104">
                <a:moveTo>
                  <a:pt x="2273052" y="0"/>
                </a:moveTo>
                <a:cubicBezTo>
                  <a:pt x="3528424" y="0"/>
                  <a:pt x="4546104" y="1017680"/>
                  <a:pt x="4546104" y="2273052"/>
                </a:cubicBezTo>
                <a:cubicBezTo>
                  <a:pt x="4546104" y="3528424"/>
                  <a:pt x="3528424" y="4546104"/>
                  <a:pt x="2273052" y="4546104"/>
                </a:cubicBezTo>
                <a:cubicBezTo>
                  <a:pt x="1017680" y="4546104"/>
                  <a:pt x="0" y="3528424"/>
                  <a:pt x="0" y="2273052"/>
                </a:cubicBezTo>
                <a:cubicBezTo>
                  <a:pt x="0" y="1017680"/>
                  <a:pt x="1017680" y="0"/>
                  <a:pt x="2273052" y="0"/>
                </a:cubicBezTo>
                <a:close/>
              </a:path>
            </a:pathLst>
          </a:cu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9" y="5669036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rgbClr val="FEF7EC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12178" r="91" b="37702"/>
          <a:stretch/>
        </p:blipFill>
        <p:spPr>
          <a:xfrm>
            <a:off x="834681" y="566730"/>
            <a:ext cx="10513112" cy="3609975"/>
          </a:xfrm>
          <a:custGeom>
            <a:avLst/>
            <a:gdLst>
              <a:gd name="connsiteX0" fmla="*/ 0 w 10503584"/>
              <a:gd name="connsiteY0" fmla="*/ 0 h 2833695"/>
              <a:gd name="connsiteX1" fmla="*/ 10503584 w 10503584"/>
              <a:gd name="connsiteY1" fmla="*/ 0 h 2833695"/>
              <a:gd name="connsiteX2" fmla="*/ 10503584 w 10503584"/>
              <a:gd name="connsiteY2" fmla="*/ 2833695 h 2833695"/>
              <a:gd name="connsiteX3" fmla="*/ 0 w 10503584"/>
              <a:gd name="connsiteY3" fmla="*/ 2833695 h 28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03584" h="2833695">
                <a:moveTo>
                  <a:pt x="0" y="0"/>
                </a:moveTo>
                <a:lnTo>
                  <a:pt x="10503584" y="0"/>
                </a:lnTo>
                <a:lnTo>
                  <a:pt x="10503584" y="2833695"/>
                </a:lnTo>
                <a:lnTo>
                  <a:pt x="0" y="2833695"/>
                </a:lnTo>
                <a:close/>
              </a:path>
            </a:pathLst>
          </a:custGeom>
        </p:spPr>
      </p:pic>
      <p:sp>
        <p:nvSpPr>
          <p:cNvPr id="17" name="矩形 16"/>
          <p:cNvSpPr/>
          <p:nvPr/>
        </p:nvSpPr>
        <p:spPr>
          <a:xfrm>
            <a:off x="2622378" y="3076814"/>
            <a:ext cx="6937717" cy="23674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输入标题</a:t>
            </a:r>
          </a:p>
        </p:txBody>
      </p:sp>
      <p:sp>
        <p:nvSpPr>
          <p:cNvPr id="23" name="PA_淘宝店chenying0907 10"/>
          <p:cNvSpPr>
            <a:spLocks noChangeArrowheads="1"/>
          </p:cNvSpPr>
          <p:nvPr/>
        </p:nvSpPr>
        <p:spPr bwMode="auto">
          <a:xfrm>
            <a:off x="4197858" y="3261465"/>
            <a:ext cx="379628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en-US" altLang="zh-CN" sz="1600" dirty="0">
                <a:solidFill>
                  <a:srgbClr val="E7E6E6">
                    <a:lumMod val="25000"/>
                  </a:srgbClr>
                </a:solidFill>
                <a:latin typeface="Bodoni MT Black" panose="02070A03080606020203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PLEASE ADD YOUR TITLE HERE</a:t>
            </a:r>
            <a:endParaRPr lang="zh-CN" altLang="en-US" sz="1600" dirty="0">
              <a:solidFill>
                <a:srgbClr val="E7E6E6">
                  <a:lumMod val="25000"/>
                </a:srgbClr>
              </a:solidFill>
              <a:latin typeface="Bodoni MT Black" panose="02070A03080606020203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替换文字内容 请替换文字内容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</a:t>
            </a: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2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2695574" y="4176705"/>
            <a:ext cx="6791325" cy="1193502"/>
          </a:xfrm>
          <a:custGeom>
            <a:avLst/>
            <a:gdLst>
              <a:gd name="connsiteX0" fmla="*/ 0 w 6791325"/>
              <a:gd name="connsiteY0" fmla="*/ 0 h 1193502"/>
              <a:gd name="connsiteX1" fmla="*/ 71435 w 6791325"/>
              <a:gd name="connsiteY1" fmla="*/ 0 h 1193502"/>
              <a:gd name="connsiteX2" fmla="*/ 71435 w 6791325"/>
              <a:gd name="connsiteY2" fmla="*/ 1115469 h 1193502"/>
              <a:gd name="connsiteX3" fmla="*/ 6719888 w 6791325"/>
              <a:gd name="connsiteY3" fmla="*/ 1115469 h 1193502"/>
              <a:gd name="connsiteX4" fmla="*/ 6719888 w 6791325"/>
              <a:gd name="connsiteY4" fmla="*/ 0 h 1193502"/>
              <a:gd name="connsiteX5" fmla="*/ 6791325 w 6791325"/>
              <a:gd name="connsiteY5" fmla="*/ 0 h 1193502"/>
              <a:gd name="connsiteX6" fmla="*/ 6791325 w 6791325"/>
              <a:gd name="connsiteY6" fmla="*/ 1193502 h 1193502"/>
              <a:gd name="connsiteX7" fmla="*/ 0 w 6791325"/>
              <a:gd name="connsiteY7" fmla="*/ 1193502 h 1193502"/>
              <a:gd name="connsiteX8" fmla="*/ 0 w 6791325"/>
              <a:gd name="connsiteY8" fmla="*/ 0 h 119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1325" h="1193502">
                <a:moveTo>
                  <a:pt x="0" y="0"/>
                </a:moveTo>
                <a:lnTo>
                  <a:pt x="71435" y="0"/>
                </a:lnTo>
                <a:lnTo>
                  <a:pt x="71435" y="1115469"/>
                </a:lnTo>
                <a:lnTo>
                  <a:pt x="6719888" y="1115469"/>
                </a:lnTo>
                <a:lnTo>
                  <a:pt x="6719888" y="0"/>
                </a:lnTo>
                <a:lnTo>
                  <a:pt x="6791325" y="0"/>
                </a:lnTo>
                <a:lnTo>
                  <a:pt x="6791325" y="1193502"/>
                </a:lnTo>
                <a:lnTo>
                  <a:pt x="0" y="119350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695574" y="3150881"/>
            <a:ext cx="6791325" cy="1025824"/>
          </a:xfrm>
          <a:custGeom>
            <a:avLst/>
            <a:gdLst>
              <a:gd name="connsiteX0" fmla="*/ 0 w 6791325"/>
              <a:gd name="connsiteY0" fmla="*/ 0 h 1025824"/>
              <a:gd name="connsiteX1" fmla="*/ 6791325 w 6791325"/>
              <a:gd name="connsiteY1" fmla="*/ 0 h 1025824"/>
              <a:gd name="connsiteX2" fmla="*/ 6791325 w 6791325"/>
              <a:gd name="connsiteY2" fmla="*/ 1025824 h 1025824"/>
              <a:gd name="connsiteX3" fmla="*/ 6719888 w 6791325"/>
              <a:gd name="connsiteY3" fmla="*/ 1025824 h 1025824"/>
              <a:gd name="connsiteX4" fmla="*/ 6719888 w 6791325"/>
              <a:gd name="connsiteY4" fmla="*/ 65825 h 1025824"/>
              <a:gd name="connsiteX5" fmla="*/ 71435 w 6791325"/>
              <a:gd name="connsiteY5" fmla="*/ 65825 h 1025824"/>
              <a:gd name="connsiteX6" fmla="*/ 71435 w 6791325"/>
              <a:gd name="connsiteY6" fmla="*/ 1025824 h 1025824"/>
              <a:gd name="connsiteX7" fmla="*/ 0 w 6791325"/>
              <a:gd name="connsiteY7" fmla="*/ 1025824 h 1025824"/>
              <a:gd name="connsiteX8" fmla="*/ 0 w 6791325"/>
              <a:gd name="connsiteY8" fmla="*/ 0 h 102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1325" h="1025824">
                <a:moveTo>
                  <a:pt x="0" y="0"/>
                </a:moveTo>
                <a:lnTo>
                  <a:pt x="6791325" y="0"/>
                </a:lnTo>
                <a:lnTo>
                  <a:pt x="6791325" y="1025824"/>
                </a:lnTo>
                <a:lnTo>
                  <a:pt x="6719888" y="1025824"/>
                </a:lnTo>
                <a:lnTo>
                  <a:pt x="6719888" y="65825"/>
                </a:lnTo>
                <a:lnTo>
                  <a:pt x="71435" y="65825"/>
                </a:lnTo>
                <a:lnTo>
                  <a:pt x="71435" y="1025824"/>
                </a:lnTo>
                <a:lnTo>
                  <a:pt x="0" y="102582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1" name="PA_任意多边形 21"/>
          <p:cNvSpPr/>
          <p:nvPr/>
        </p:nvSpPr>
        <p:spPr bwMode="auto">
          <a:xfrm>
            <a:off x="5425859" y="910317"/>
            <a:ext cx="2056795" cy="2065584"/>
          </a:xfrm>
          <a:custGeom>
            <a:avLst/>
            <a:gdLst>
              <a:gd name="T0" fmla="*/ 378 w 914"/>
              <a:gd name="T1" fmla="*/ 299 h 915"/>
              <a:gd name="T2" fmla="*/ 304 w 914"/>
              <a:gd name="T3" fmla="*/ 270 h 915"/>
              <a:gd name="T4" fmla="*/ 276 w 914"/>
              <a:gd name="T5" fmla="*/ 197 h 915"/>
              <a:gd name="T6" fmla="*/ 276 w 914"/>
              <a:gd name="T7" fmla="*/ 46 h 915"/>
              <a:gd name="T8" fmla="*/ 230 w 914"/>
              <a:gd name="T9" fmla="*/ 0 h 915"/>
              <a:gd name="T10" fmla="*/ 45 w 914"/>
              <a:gd name="T11" fmla="*/ 0 h 915"/>
              <a:gd name="T12" fmla="*/ 0 w 914"/>
              <a:gd name="T13" fmla="*/ 46 h 915"/>
              <a:gd name="T14" fmla="*/ 0 w 914"/>
              <a:gd name="T15" fmla="*/ 231 h 915"/>
              <a:gd name="T16" fmla="*/ 45 w 914"/>
              <a:gd name="T17" fmla="*/ 276 h 915"/>
              <a:gd name="T18" fmla="*/ 196 w 914"/>
              <a:gd name="T19" fmla="*/ 276 h 915"/>
              <a:gd name="T20" fmla="*/ 270 w 914"/>
              <a:gd name="T21" fmla="*/ 305 h 915"/>
              <a:gd name="T22" fmla="*/ 298 w 914"/>
              <a:gd name="T23" fmla="*/ 379 h 915"/>
              <a:gd name="T24" fmla="*/ 298 w 914"/>
              <a:gd name="T25" fmla="*/ 869 h 915"/>
              <a:gd name="T26" fmla="*/ 343 w 914"/>
              <a:gd name="T27" fmla="*/ 915 h 915"/>
              <a:gd name="T28" fmla="*/ 869 w 914"/>
              <a:gd name="T29" fmla="*/ 915 h 915"/>
              <a:gd name="T30" fmla="*/ 914 w 914"/>
              <a:gd name="T31" fmla="*/ 869 h 915"/>
              <a:gd name="T32" fmla="*/ 914 w 914"/>
              <a:gd name="T33" fmla="*/ 344 h 915"/>
              <a:gd name="T34" fmla="*/ 869 w 914"/>
              <a:gd name="T35" fmla="*/ 299 h 915"/>
              <a:gd name="T36" fmla="*/ 378 w 914"/>
              <a:gd name="T37" fmla="*/ 299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378" y="299"/>
                </a:moveTo>
                <a:cubicBezTo>
                  <a:pt x="353" y="299"/>
                  <a:pt x="320" y="286"/>
                  <a:pt x="304" y="270"/>
                </a:cubicBezTo>
                <a:cubicBezTo>
                  <a:pt x="288" y="255"/>
                  <a:pt x="276" y="222"/>
                  <a:pt x="276" y="197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6" y="21"/>
                  <a:pt x="255" y="0"/>
                  <a:pt x="23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56"/>
                  <a:pt x="20" y="276"/>
                  <a:pt x="45" y="276"/>
                </a:cubicBezTo>
                <a:cubicBezTo>
                  <a:pt x="196" y="276"/>
                  <a:pt x="196" y="276"/>
                  <a:pt x="196" y="276"/>
                </a:cubicBezTo>
                <a:cubicBezTo>
                  <a:pt x="221" y="276"/>
                  <a:pt x="254" y="289"/>
                  <a:pt x="270" y="305"/>
                </a:cubicBezTo>
                <a:cubicBezTo>
                  <a:pt x="285" y="320"/>
                  <a:pt x="298" y="354"/>
                  <a:pt x="298" y="379"/>
                </a:cubicBezTo>
                <a:cubicBezTo>
                  <a:pt x="298" y="869"/>
                  <a:pt x="298" y="869"/>
                  <a:pt x="298" y="869"/>
                </a:cubicBezTo>
                <a:cubicBezTo>
                  <a:pt x="298" y="894"/>
                  <a:pt x="318" y="915"/>
                  <a:pt x="343" y="915"/>
                </a:cubicBezTo>
                <a:cubicBezTo>
                  <a:pt x="869" y="915"/>
                  <a:pt x="869" y="915"/>
                  <a:pt x="869" y="915"/>
                </a:cubicBezTo>
                <a:cubicBezTo>
                  <a:pt x="894" y="915"/>
                  <a:pt x="914" y="894"/>
                  <a:pt x="914" y="869"/>
                </a:cubicBezTo>
                <a:cubicBezTo>
                  <a:pt x="914" y="344"/>
                  <a:pt x="914" y="344"/>
                  <a:pt x="914" y="344"/>
                </a:cubicBezTo>
                <a:cubicBezTo>
                  <a:pt x="914" y="319"/>
                  <a:pt x="894" y="299"/>
                  <a:pt x="869" y="299"/>
                </a:cubicBezTo>
                <a:lnTo>
                  <a:pt x="378" y="299"/>
                </a:ln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2" name="PA_任意多边形 22"/>
          <p:cNvSpPr/>
          <p:nvPr/>
        </p:nvSpPr>
        <p:spPr bwMode="auto">
          <a:xfrm>
            <a:off x="3886833" y="1768768"/>
            <a:ext cx="2058833" cy="2063547"/>
          </a:xfrm>
          <a:custGeom>
            <a:avLst/>
            <a:gdLst>
              <a:gd name="T0" fmla="*/ 298 w 914"/>
              <a:gd name="T1" fmla="*/ 537 h 915"/>
              <a:gd name="T2" fmla="*/ 270 w 914"/>
              <a:gd name="T3" fmla="*/ 610 h 915"/>
              <a:gd name="T4" fmla="*/ 196 w 914"/>
              <a:gd name="T5" fmla="*/ 639 h 915"/>
              <a:gd name="T6" fmla="*/ 45 w 914"/>
              <a:gd name="T7" fmla="*/ 639 h 915"/>
              <a:gd name="T8" fmla="*/ 0 w 914"/>
              <a:gd name="T9" fmla="*/ 684 h 915"/>
              <a:gd name="T10" fmla="*/ 0 w 914"/>
              <a:gd name="T11" fmla="*/ 869 h 915"/>
              <a:gd name="T12" fmla="*/ 45 w 914"/>
              <a:gd name="T13" fmla="*/ 915 h 915"/>
              <a:gd name="T14" fmla="*/ 230 w 914"/>
              <a:gd name="T15" fmla="*/ 915 h 915"/>
              <a:gd name="T16" fmla="*/ 276 w 914"/>
              <a:gd name="T17" fmla="*/ 869 h 915"/>
              <a:gd name="T18" fmla="*/ 276 w 914"/>
              <a:gd name="T19" fmla="*/ 718 h 915"/>
              <a:gd name="T20" fmla="*/ 304 w 914"/>
              <a:gd name="T21" fmla="*/ 645 h 915"/>
              <a:gd name="T22" fmla="*/ 378 w 914"/>
              <a:gd name="T23" fmla="*/ 616 h 915"/>
              <a:gd name="T24" fmla="*/ 869 w 914"/>
              <a:gd name="T25" fmla="*/ 616 h 915"/>
              <a:gd name="T26" fmla="*/ 914 w 914"/>
              <a:gd name="T27" fmla="*/ 571 h 915"/>
              <a:gd name="T28" fmla="*/ 914 w 914"/>
              <a:gd name="T29" fmla="*/ 46 h 915"/>
              <a:gd name="T30" fmla="*/ 869 w 914"/>
              <a:gd name="T31" fmla="*/ 0 h 915"/>
              <a:gd name="T32" fmla="*/ 343 w 914"/>
              <a:gd name="T33" fmla="*/ 0 h 915"/>
              <a:gd name="T34" fmla="*/ 298 w 914"/>
              <a:gd name="T35" fmla="*/ 46 h 915"/>
              <a:gd name="T36" fmla="*/ 298 w 914"/>
              <a:gd name="T37" fmla="*/ 537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298" y="537"/>
                </a:moveTo>
                <a:cubicBezTo>
                  <a:pt x="298" y="561"/>
                  <a:pt x="285" y="595"/>
                  <a:pt x="270" y="610"/>
                </a:cubicBezTo>
                <a:cubicBezTo>
                  <a:pt x="254" y="626"/>
                  <a:pt x="221" y="639"/>
                  <a:pt x="196" y="639"/>
                </a:cubicBezTo>
                <a:cubicBezTo>
                  <a:pt x="45" y="639"/>
                  <a:pt x="45" y="639"/>
                  <a:pt x="45" y="639"/>
                </a:cubicBezTo>
                <a:cubicBezTo>
                  <a:pt x="20" y="639"/>
                  <a:pt x="0" y="659"/>
                  <a:pt x="0" y="68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0" y="915"/>
                  <a:pt x="45" y="915"/>
                </a:cubicBezTo>
                <a:cubicBezTo>
                  <a:pt x="230" y="915"/>
                  <a:pt x="230" y="915"/>
                  <a:pt x="230" y="915"/>
                </a:cubicBezTo>
                <a:cubicBezTo>
                  <a:pt x="255" y="915"/>
                  <a:pt x="276" y="894"/>
                  <a:pt x="276" y="869"/>
                </a:cubicBezTo>
                <a:cubicBezTo>
                  <a:pt x="276" y="718"/>
                  <a:pt x="276" y="718"/>
                  <a:pt x="276" y="718"/>
                </a:cubicBezTo>
                <a:cubicBezTo>
                  <a:pt x="276" y="693"/>
                  <a:pt x="288" y="660"/>
                  <a:pt x="304" y="645"/>
                </a:cubicBezTo>
                <a:cubicBezTo>
                  <a:pt x="320" y="629"/>
                  <a:pt x="353" y="616"/>
                  <a:pt x="378" y="616"/>
                </a:cubicBezTo>
                <a:cubicBezTo>
                  <a:pt x="869" y="616"/>
                  <a:pt x="869" y="616"/>
                  <a:pt x="869" y="616"/>
                </a:cubicBezTo>
                <a:cubicBezTo>
                  <a:pt x="894" y="616"/>
                  <a:pt x="914" y="596"/>
                  <a:pt x="914" y="571"/>
                </a:cubicBezTo>
                <a:cubicBezTo>
                  <a:pt x="914" y="46"/>
                  <a:pt x="914" y="46"/>
                  <a:pt x="914" y="46"/>
                </a:cubicBezTo>
                <a:cubicBezTo>
                  <a:pt x="914" y="21"/>
                  <a:pt x="894" y="0"/>
                  <a:pt x="869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18" y="0"/>
                  <a:pt x="298" y="21"/>
                  <a:pt x="298" y="46"/>
                </a:cubicBezTo>
                <a:lnTo>
                  <a:pt x="298" y="537"/>
                </a:ln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3" name="PA_任意多边形 23"/>
          <p:cNvSpPr/>
          <p:nvPr/>
        </p:nvSpPr>
        <p:spPr bwMode="auto">
          <a:xfrm>
            <a:off x="4738904" y="3285840"/>
            <a:ext cx="2058833" cy="2063547"/>
          </a:xfrm>
          <a:custGeom>
            <a:avLst/>
            <a:gdLst>
              <a:gd name="T0" fmla="*/ 537 w 915"/>
              <a:gd name="T1" fmla="*/ 616 h 914"/>
              <a:gd name="T2" fmla="*/ 610 w 915"/>
              <a:gd name="T3" fmla="*/ 644 h 914"/>
              <a:gd name="T4" fmla="*/ 639 w 915"/>
              <a:gd name="T5" fmla="*/ 718 h 914"/>
              <a:gd name="T6" fmla="*/ 639 w 915"/>
              <a:gd name="T7" fmla="*/ 869 h 914"/>
              <a:gd name="T8" fmla="*/ 684 w 915"/>
              <a:gd name="T9" fmla="*/ 914 h 914"/>
              <a:gd name="T10" fmla="*/ 869 w 915"/>
              <a:gd name="T11" fmla="*/ 914 h 914"/>
              <a:gd name="T12" fmla="*/ 915 w 915"/>
              <a:gd name="T13" fmla="*/ 869 h 914"/>
              <a:gd name="T14" fmla="*/ 915 w 915"/>
              <a:gd name="T15" fmla="*/ 684 h 914"/>
              <a:gd name="T16" fmla="*/ 869 w 915"/>
              <a:gd name="T17" fmla="*/ 638 h 914"/>
              <a:gd name="T18" fmla="*/ 718 w 915"/>
              <a:gd name="T19" fmla="*/ 638 h 914"/>
              <a:gd name="T20" fmla="*/ 645 w 915"/>
              <a:gd name="T21" fmla="*/ 610 h 914"/>
              <a:gd name="T22" fmla="*/ 616 w 915"/>
              <a:gd name="T23" fmla="*/ 536 h 914"/>
              <a:gd name="T24" fmla="*/ 616 w 915"/>
              <a:gd name="T25" fmla="*/ 45 h 914"/>
              <a:gd name="T26" fmla="*/ 571 w 915"/>
              <a:gd name="T27" fmla="*/ 0 h 914"/>
              <a:gd name="T28" fmla="*/ 46 w 915"/>
              <a:gd name="T29" fmla="*/ 0 h 914"/>
              <a:gd name="T30" fmla="*/ 0 w 915"/>
              <a:gd name="T31" fmla="*/ 45 h 914"/>
              <a:gd name="T32" fmla="*/ 0 w 915"/>
              <a:gd name="T33" fmla="*/ 571 h 914"/>
              <a:gd name="T34" fmla="*/ 46 w 915"/>
              <a:gd name="T35" fmla="*/ 616 h 914"/>
              <a:gd name="T36" fmla="*/ 537 w 915"/>
              <a:gd name="T37" fmla="*/ 616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537" y="616"/>
                </a:moveTo>
                <a:cubicBezTo>
                  <a:pt x="562" y="616"/>
                  <a:pt x="595" y="629"/>
                  <a:pt x="610" y="644"/>
                </a:cubicBezTo>
                <a:cubicBezTo>
                  <a:pt x="626" y="660"/>
                  <a:pt x="639" y="693"/>
                  <a:pt x="639" y="718"/>
                </a:cubicBezTo>
                <a:cubicBezTo>
                  <a:pt x="639" y="869"/>
                  <a:pt x="639" y="869"/>
                  <a:pt x="639" y="869"/>
                </a:cubicBezTo>
                <a:cubicBezTo>
                  <a:pt x="639" y="894"/>
                  <a:pt x="659" y="914"/>
                  <a:pt x="684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94" y="914"/>
                  <a:pt x="915" y="894"/>
                  <a:pt x="915" y="869"/>
                </a:cubicBezTo>
                <a:cubicBezTo>
                  <a:pt x="915" y="684"/>
                  <a:pt x="915" y="684"/>
                  <a:pt x="915" y="684"/>
                </a:cubicBezTo>
                <a:cubicBezTo>
                  <a:pt x="915" y="659"/>
                  <a:pt x="894" y="638"/>
                  <a:pt x="869" y="638"/>
                </a:cubicBezTo>
                <a:cubicBezTo>
                  <a:pt x="718" y="638"/>
                  <a:pt x="718" y="638"/>
                  <a:pt x="718" y="638"/>
                </a:cubicBezTo>
                <a:cubicBezTo>
                  <a:pt x="693" y="638"/>
                  <a:pt x="660" y="625"/>
                  <a:pt x="645" y="610"/>
                </a:cubicBezTo>
                <a:cubicBezTo>
                  <a:pt x="629" y="594"/>
                  <a:pt x="616" y="561"/>
                  <a:pt x="616" y="536"/>
                </a:cubicBezTo>
                <a:cubicBezTo>
                  <a:pt x="616" y="45"/>
                  <a:pt x="616" y="45"/>
                  <a:pt x="616" y="45"/>
                </a:cubicBezTo>
                <a:cubicBezTo>
                  <a:pt x="616" y="20"/>
                  <a:pt x="596" y="0"/>
                  <a:pt x="57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596"/>
                  <a:pt x="21" y="616"/>
                  <a:pt x="46" y="616"/>
                </a:cubicBezTo>
                <a:lnTo>
                  <a:pt x="537" y="616"/>
                </a:ln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4" name="PA_任意多边形 24"/>
          <p:cNvSpPr/>
          <p:nvPr/>
        </p:nvSpPr>
        <p:spPr bwMode="auto">
          <a:xfrm>
            <a:off x="6275893" y="2429429"/>
            <a:ext cx="2060871" cy="2061507"/>
          </a:xfrm>
          <a:custGeom>
            <a:avLst/>
            <a:gdLst>
              <a:gd name="T0" fmla="*/ 616 w 915"/>
              <a:gd name="T1" fmla="*/ 378 h 914"/>
              <a:gd name="T2" fmla="*/ 645 w 915"/>
              <a:gd name="T3" fmla="*/ 304 h 914"/>
              <a:gd name="T4" fmla="*/ 718 w 915"/>
              <a:gd name="T5" fmla="*/ 276 h 914"/>
              <a:gd name="T6" fmla="*/ 869 w 915"/>
              <a:gd name="T7" fmla="*/ 276 h 914"/>
              <a:gd name="T8" fmla="*/ 915 w 915"/>
              <a:gd name="T9" fmla="*/ 231 h 914"/>
              <a:gd name="T10" fmla="*/ 915 w 915"/>
              <a:gd name="T11" fmla="*/ 45 h 914"/>
              <a:gd name="T12" fmla="*/ 869 w 915"/>
              <a:gd name="T13" fmla="*/ 0 h 914"/>
              <a:gd name="T14" fmla="*/ 684 w 915"/>
              <a:gd name="T15" fmla="*/ 0 h 914"/>
              <a:gd name="T16" fmla="*/ 639 w 915"/>
              <a:gd name="T17" fmla="*/ 45 h 914"/>
              <a:gd name="T18" fmla="*/ 639 w 915"/>
              <a:gd name="T19" fmla="*/ 196 h 914"/>
              <a:gd name="T20" fmla="*/ 610 w 915"/>
              <a:gd name="T21" fmla="*/ 270 h 914"/>
              <a:gd name="T22" fmla="*/ 537 w 915"/>
              <a:gd name="T23" fmla="*/ 298 h 914"/>
              <a:gd name="T24" fmla="*/ 46 w 915"/>
              <a:gd name="T25" fmla="*/ 298 h 914"/>
              <a:gd name="T26" fmla="*/ 0 w 915"/>
              <a:gd name="T27" fmla="*/ 344 h 914"/>
              <a:gd name="T28" fmla="*/ 0 w 915"/>
              <a:gd name="T29" fmla="*/ 869 h 914"/>
              <a:gd name="T30" fmla="*/ 46 w 915"/>
              <a:gd name="T31" fmla="*/ 914 h 914"/>
              <a:gd name="T32" fmla="*/ 571 w 915"/>
              <a:gd name="T33" fmla="*/ 914 h 914"/>
              <a:gd name="T34" fmla="*/ 616 w 915"/>
              <a:gd name="T35" fmla="*/ 869 h 914"/>
              <a:gd name="T36" fmla="*/ 616 w 915"/>
              <a:gd name="T37" fmla="*/ 378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616" y="378"/>
                </a:moveTo>
                <a:cubicBezTo>
                  <a:pt x="616" y="353"/>
                  <a:pt x="629" y="320"/>
                  <a:pt x="645" y="304"/>
                </a:cubicBezTo>
                <a:cubicBezTo>
                  <a:pt x="660" y="289"/>
                  <a:pt x="693" y="276"/>
                  <a:pt x="718" y="276"/>
                </a:cubicBezTo>
                <a:cubicBezTo>
                  <a:pt x="869" y="276"/>
                  <a:pt x="869" y="276"/>
                  <a:pt x="869" y="276"/>
                </a:cubicBezTo>
                <a:cubicBezTo>
                  <a:pt x="894" y="276"/>
                  <a:pt x="915" y="256"/>
                  <a:pt x="915" y="231"/>
                </a:cubicBezTo>
                <a:cubicBezTo>
                  <a:pt x="915" y="45"/>
                  <a:pt x="915" y="45"/>
                  <a:pt x="915" y="45"/>
                </a:cubicBezTo>
                <a:cubicBezTo>
                  <a:pt x="915" y="21"/>
                  <a:pt x="894" y="0"/>
                  <a:pt x="869" y="0"/>
                </a:cubicBezTo>
                <a:cubicBezTo>
                  <a:pt x="684" y="0"/>
                  <a:pt x="684" y="0"/>
                  <a:pt x="684" y="0"/>
                </a:cubicBezTo>
                <a:cubicBezTo>
                  <a:pt x="659" y="0"/>
                  <a:pt x="639" y="21"/>
                  <a:pt x="639" y="45"/>
                </a:cubicBezTo>
                <a:cubicBezTo>
                  <a:pt x="639" y="196"/>
                  <a:pt x="639" y="196"/>
                  <a:pt x="639" y="196"/>
                </a:cubicBezTo>
                <a:cubicBezTo>
                  <a:pt x="639" y="221"/>
                  <a:pt x="626" y="254"/>
                  <a:pt x="610" y="270"/>
                </a:cubicBezTo>
                <a:cubicBezTo>
                  <a:pt x="595" y="286"/>
                  <a:pt x="562" y="298"/>
                  <a:pt x="537" y="298"/>
                </a:cubicBezTo>
                <a:cubicBezTo>
                  <a:pt x="46" y="298"/>
                  <a:pt x="46" y="298"/>
                  <a:pt x="46" y="298"/>
                </a:cubicBezTo>
                <a:cubicBezTo>
                  <a:pt x="21" y="298"/>
                  <a:pt x="0" y="319"/>
                  <a:pt x="0" y="34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1" y="914"/>
                  <a:pt x="46" y="914"/>
                </a:cubicBezTo>
                <a:cubicBezTo>
                  <a:pt x="571" y="914"/>
                  <a:pt x="571" y="914"/>
                  <a:pt x="571" y="914"/>
                </a:cubicBezTo>
                <a:cubicBezTo>
                  <a:pt x="596" y="914"/>
                  <a:pt x="616" y="894"/>
                  <a:pt x="616" y="869"/>
                </a:cubicBezTo>
                <a:lnTo>
                  <a:pt x="616" y="378"/>
                </a:ln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5" name="PA_任意多边形 25"/>
          <p:cNvSpPr>
            <a:spLocks noEditPoints="1"/>
          </p:cNvSpPr>
          <p:nvPr/>
        </p:nvSpPr>
        <p:spPr bwMode="auto">
          <a:xfrm>
            <a:off x="5586899" y="1051013"/>
            <a:ext cx="295574" cy="332370"/>
          </a:xfrm>
          <a:custGeom>
            <a:avLst/>
            <a:gdLst>
              <a:gd name="T0" fmla="*/ 28 w 131"/>
              <a:gd name="T1" fmla="*/ 16 h 147"/>
              <a:gd name="T2" fmla="*/ 103 w 131"/>
              <a:gd name="T3" fmla="*/ 16 h 147"/>
              <a:gd name="T4" fmla="*/ 118 w 131"/>
              <a:gd name="T5" fmla="*/ 61 h 147"/>
              <a:gd name="T6" fmla="*/ 127 w 131"/>
              <a:gd name="T7" fmla="*/ 65 h 147"/>
              <a:gd name="T8" fmla="*/ 131 w 131"/>
              <a:gd name="T9" fmla="*/ 74 h 147"/>
              <a:gd name="T10" fmla="*/ 130 w 131"/>
              <a:gd name="T11" fmla="*/ 101 h 147"/>
              <a:gd name="T12" fmla="*/ 123 w 131"/>
              <a:gd name="T13" fmla="*/ 108 h 147"/>
              <a:gd name="T14" fmla="*/ 116 w 131"/>
              <a:gd name="T15" fmla="*/ 109 h 147"/>
              <a:gd name="T16" fmla="*/ 65 w 131"/>
              <a:gd name="T17" fmla="*/ 147 h 147"/>
              <a:gd name="T18" fmla="*/ 76 w 131"/>
              <a:gd name="T19" fmla="*/ 132 h 147"/>
              <a:gd name="T20" fmla="*/ 107 w 131"/>
              <a:gd name="T21" fmla="*/ 109 h 147"/>
              <a:gd name="T22" fmla="*/ 98 w 131"/>
              <a:gd name="T23" fmla="*/ 105 h 147"/>
              <a:gd name="T24" fmla="*/ 95 w 131"/>
              <a:gd name="T25" fmla="*/ 74 h 147"/>
              <a:gd name="T26" fmla="*/ 96 w 131"/>
              <a:gd name="T27" fmla="*/ 69 h 147"/>
              <a:gd name="T28" fmla="*/ 107 w 131"/>
              <a:gd name="T29" fmla="*/ 56 h 147"/>
              <a:gd name="T30" fmla="*/ 35 w 131"/>
              <a:gd name="T31" fmla="*/ 38 h 147"/>
              <a:gd name="T32" fmla="*/ 28 w 131"/>
              <a:gd name="T33" fmla="*/ 62 h 147"/>
              <a:gd name="T34" fmla="*/ 35 w 131"/>
              <a:gd name="T35" fmla="*/ 69 h 147"/>
              <a:gd name="T36" fmla="*/ 36 w 131"/>
              <a:gd name="T37" fmla="*/ 96 h 147"/>
              <a:gd name="T38" fmla="*/ 32 w 131"/>
              <a:gd name="T39" fmla="*/ 105 h 147"/>
              <a:gd name="T40" fmla="*/ 24 w 131"/>
              <a:gd name="T41" fmla="*/ 109 h 147"/>
              <a:gd name="T42" fmla="*/ 8 w 131"/>
              <a:gd name="T43" fmla="*/ 108 h 147"/>
              <a:gd name="T44" fmla="*/ 0 w 131"/>
              <a:gd name="T45" fmla="*/ 96 h 147"/>
              <a:gd name="T46" fmla="*/ 1 w 131"/>
              <a:gd name="T47" fmla="*/ 69 h 147"/>
              <a:gd name="T48" fmla="*/ 13 w 131"/>
              <a:gd name="T49" fmla="*/ 61 h 147"/>
              <a:gd name="T50" fmla="*/ 61 w 131"/>
              <a:gd name="T51" fmla="*/ 135 h 147"/>
              <a:gd name="T52" fmla="*/ 65 w 131"/>
              <a:gd name="T53" fmla="*/ 131 h 147"/>
              <a:gd name="T54" fmla="*/ 13 w 131"/>
              <a:gd name="T55" fmla="*/ 73 h 147"/>
              <a:gd name="T56" fmla="*/ 12 w 131"/>
              <a:gd name="T57" fmla="*/ 74 h 147"/>
              <a:gd name="T58" fmla="*/ 12 w 131"/>
              <a:gd name="T59" fmla="*/ 97 h 147"/>
              <a:gd name="T60" fmla="*/ 18 w 131"/>
              <a:gd name="T61" fmla="*/ 97 h 147"/>
              <a:gd name="T62" fmla="*/ 24 w 131"/>
              <a:gd name="T63" fmla="*/ 97 h 147"/>
              <a:gd name="T64" fmla="*/ 25 w 131"/>
              <a:gd name="T65" fmla="*/ 96 h 147"/>
              <a:gd name="T66" fmla="*/ 25 w 131"/>
              <a:gd name="T67" fmla="*/ 74 h 147"/>
              <a:gd name="T68" fmla="*/ 24 w 131"/>
              <a:gd name="T69" fmla="*/ 73 h 147"/>
              <a:gd name="T70" fmla="*/ 18 w 131"/>
              <a:gd name="T71" fmla="*/ 73 h 147"/>
              <a:gd name="T72" fmla="*/ 107 w 131"/>
              <a:gd name="T73" fmla="*/ 73 h 147"/>
              <a:gd name="T74" fmla="*/ 106 w 131"/>
              <a:gd name="T75" fmla="*/ 74 h 147"/>
              <a:gd name="T76" fmla="*/ 106 w 131"/>
              <a:gd name="T77" fmla="*/ 97 h 147"/>
              <a:gd name="T78" fmla="*/ 113 w 131"/>
              <a:gd name="T79" fmla="*/ 97 h 147"/>
              <a:gd name="T80" fmla="*/ 118 w 131"/>
              <a:gd name="T81" fmla="*/ 97 h 147"/>
              <a:gd name="T82" fmla="*/ 119 w 131"/>
              <a:gd name="T83" fmla="*/ 96 h 147"/>
              <a:gd name="T84" fmla="*/ 119 w 131"/>
              <a:gd name="T85" fmla="*/ 74 h 147"/>
              <a:gd name="T86" fmla="*/ 118 w 131"/>
              <a:gd name="T87" fmla="*/ 73 h 147"/>
              <a:gd name="T88" fmla="*/ 113 w 131"/>
              <a:gd name="T89" fmla="*/ 73 h 147"/>
              <a:gd name="T90" fmla="*/ 95 w 131"/>
              <a:gd name="T91" fmla="*/ 24 h 147"/>
              <a:gd name="T92" fmla="*/ 36 w 131"/>
              <a:gd name="T93" fmla="*/ 24 h 147"/>
              <a:gd name="T94" fmla="*/ 65 w 131"/>
              <a:gd name="T95" fmla="*/ 19 h 147"/>
              <a:gd name="T96" fmla="*/ 103 w 131"/>
              <a:gd name="T97" fmla="*/ 3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47">
                <a:moveTo>
                  <a:pt x="13" y="61"/>
                </a:moveTo>
                <a:cubicBezTo>
                  <a:pt x="13" y="53"/>
                  <a:pt x="13" y="53"/>
                  <a:pt x="13" y="53"/>
                </a:cubicBezTo>
                <a:cubicBezTo>
                  <a:pt x="13" y="38"/>
                  <a:pt x="19" y="25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38" y="6"/>
                  <a:pt x="51" y="0"/>
                  <a:pt x="65" y="0"/>
                </a:cubicBezTo>
                <a:cubicBezTo>
                  <a:pt x="80" y="0"/>
                  <a:pt x="93" y="6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12" y="25"/>
                  <a:pt x="118" y="38"/>
                  <a:pt x="118" y="5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20" y="61"/>
                  <a:pt x="121" y="62"/>
                  <a:pt x="123" y="62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4" y="63"/>
                  <a:pt x="126" y="64"/>
                  <a:pt x="127" y="65"/>
                </a:cubicBezTo>
                <a:cubicBezTo>
                  <a:pt x="128" y="66"/>
                  <a:pt x="129" y="67"/>
                  <a:pt x="130" y="69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30" y="71"/>
                  <a:pt x="131" y="72"/>
                  <a:pt x="131" y="74"/>
                </a:cubicBezTo>
                <a:cubicBezTo>
                  <a:pt x="131" y="85"/>
                  <a:pt x="131" y="85"/>
                  <a:pt x="131" y="85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131" y="98"/>
                  <a:pt x="130" y="99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9" y="103"/>
                  <a:pt x="128" y="104"/>
                  <a:pt x="127" y="105"/>
                </a:cubicBezTo>
                <a:cubicBezTo>
                  <a:pt x="126" y="106"/>
                  <a:pt x="124" y="107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1" y="108"/>
                  <a:pt x="120" y="109"/>
                  <a:pt x="118" y="109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5" y="116"/>
                  <a:pt x="111" y="122"/>
                  <a:pt x="104" y="128"/>
                </a:cubicBezTo>
                <a:cubicBezTo>
                  <a:pt x="97" y="133"/>
                  <a:pt x="87" y="137"/>
                  <a:pt x="76" y="138"/>
                </a:cubicBezTo>
                <a:cubicBezTo>
                  <a:pt x="75" y="143"/>
                  <a:pt x="70" y="147"/>
                  <a:pt x="65" y="147"/>
                </a:cubicBezTo>
                <a:cubicBezTo>
                  <a:pt x="59" y="147"/>
                  <a:pt x="54" y="142"/>
                  <a:pt x="54" y="135"/>
                </a:cubicBezTo>
                <a:cubicBezTo>
                  <a:pt x="54" y="129"/>
                  <a:pt x="59" y="124"/>
                  <a:pt x="65" y="124"/>
                </a:cubicBezTo>
                <a:cubicBezTo>
                  <a:pt x="70" y="124"/>
                  <a:pt x="74" y="127"/>
                  <a:pt x="76" y="132"/>
                </a:cubicBezTo>
                <a:cubicBezTo>
                  <a:pt x="85" y="130"/>
                  <a:pt x="94" y="127"/>
                  <a:pt x="100" y="122"/>
                </a:cubicBezTo>
                <a:cubicBezTo>
                  <a:pt x="105" y="118"/>
                  <a:pt x="108" y="114"/>
                  <a:pt x="109" y="109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6" y="109"/>
                  <a:pt x="104" y="108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1" y="107"/>
                  <a:pt x="100" y="106"/>
                  <a:pt x="98" y="105"/>
                </a:cubicBezTo>
                <a:cubicBezTo>
                  <a:pt x="96" y="103"/>
                  <a:pt x="95" y="100"/>
                  <a:pt x="95" y="96"/>
                </a:cubicBezTo>
                <a:cubicBezTo>
                  <a:pt x="95" y="85"/>
                  <a:pt x="95" y="85"/>
                  <a:pt x="95" y="85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2"/>
                  <a:pt x="95" y="71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7"/>
                  <a:pt x="97" y="66"/>
                  <a:pt x="98" y="65"/>
                </a:cubicBezTo>
                <a:cubicBezTo>
                  <a:pt x="101" y="63"/>
                  <a:pt x="104" y="61"/>
                  <a:pt x="107" y="61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5" y="49"/>
                  <a:pt x="101" y="43"/>
                  <a:pt x="96" y="38"/>
                </a:cubicBezTo>
                <a:cubicBezTo>
                  <a:pt x="89" y="30"/>
                  <a:pt x="78" y="26"/>
                  <a:pt x="65" y="26"/>
                </a:cubicBezTo>
                <a:cubicBezTo>
                  <a:pt x="53" y="26"/>
                  <a:pt x="42" y="30"/>
                  <a:pt x="35" y="38"/>
                </a:cubicBezTo>
                <a:cubicBezTo>
                  <a:pt x="30" y="43"/>
                  <a:pt x="26" y="49"/>
                  <a:pt x="24" y="56"/>
                </a:cubicBezTo>
                <a:cubicBezTo>
                  <a:pt x="24" y="61"/>
                  <a:pt x="24" y="61"/>
                  <a:pt x="24" y="61"/>
                </a:cubicBezTo>
                <a:cubicBezTo>
                  <a:pt x="25" y="61"/>
                  <a:pt x="27" y="62"/>
                  <a:pt x="28" y="62"/>
                </a:cubicBezTo>
                <a:cubicBezTo>
                  <a:pt x="30" y="63"/>
                  <a:pt x="31" y="64"/>
                  <a:pt x="32" y="65"/>
                </a:cubicBezTo>
                <a:cubicBezTo>
                  <a:pt x="34" y="66"/>
                  <a:pt x="35" y="67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6" y="71"/>
                  <a:pt x="36" y="72"/>
                  <a:pt x="36" y="74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98"/>
                  <a:pt x="36" y="99"/>
                  <a:pt x="35" y="101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103"/>
                  <a:pt x="34" y="104"/>
                  <a:pt x="32" y="105"/>
                </a:cubicBezTo>
                <a:cubicBezTo>
                  <a:pt x="31" y="106"/>
                  <a:pt x="30" y="107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7" y="108"/>
                  <a:pt x="25" y="109"/>
                  <a:pt x="24" y="10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1" y="109"/>
                  <a:pt x="10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7" y="107"/>
                  <a:pt x="5" y="106"/>
                  <a:pt x="4" y="105"/>
                </a:cubicBezTo>
                <a:cubicBezTo>
                  <a:pt x="2" y="103"/>
                  <a:pt x="0" y="100"/>
                  <a:pt x="0" y="9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2"/>
                  <a:pt x="1" y="71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2" y="67"/>
                  <a:pt x="3" y="66"/>
                  <a:pt x="4" y="65"/>
                </a:cubicBezTo>
                <a:cubicBezTo>
                  <a:pt x="6" y="63"/>
                  <a:pt x="9" y="61"/>
                  <a:pt x="13" y="61"/>
                </a:cubicBezTo>
                <a:close/>
                <a:moveTo>
                  <a:pt x="65" y="131"/>
                </a:moveTo>
                <a:cubicBezTo>
                  <a:pt x="65" y="131"/>
                  <a:pt x="65" y="131"/>
                  <a:pt x="65" y="131"/>
                </a:cubicBezTo>
                <a:cubicBezTo>
                  <a:pt x="63" y="131"/>
                  <a:pt x="61" y="133"/>
                  <a:pt x="61" y="135"/>
                </a:cubicBezTo>
                <a:cubicBezTo>
                  <a:pt x="61" y="138"/>
                  <a:pt x="63" y="140"/>
                  <a:pt x="65" y="140"/>
                </a:cubicBezTo>
                <a:cubicBezTo>
                  <a:pt x="68" y="140"/>
                  <a:pt x="70" y="138"/>
                  <a:pt x="70" y="135"/>
                </a:cubicBezTo>
                <a:cubicBezTo>
                  <a:pt x="70" y="133"/>
                  <a:pt x="68" y="131"/>
                  <a:pt x="65" y="131"/>
                </a:cubicBezTo>
                <a:close/>
                <a:moveTo>
                  <a:pt x="18" y="73"/>
                </a:moveTo>
                <a:cubicBezTo>
                  <a:pt x="18" y="73"/>
                  <a:pt x="18" y="73"/>
                  <a:pt x="18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2" y="73"/>
                  <a:pt x="12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5"/>
                  <a:pt x="12" y="85"/>
                  <a:pt x="12" y="8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6"/>
                  <a:pt x="12" y="97"/>
                  <a:pt x="12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25" y="96"/>
                  <a:pt x="25" y="96"/>
                  <a:pt x="25" y="96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18" y="73"/>
                  <a:pt x="18" y="73"/>
                  <a:pt x="18" y="73"/>
                </a:cubicBezTo>
                <a:close/>
                <a:moveTo>
                  <a:pt x="113" y="73"/>
                </a:moveTo>
                <a:cubicBezTo>
                  <a:pt x="113" y="73"/>
                  <a:pt x="113" y="73"/>
                  <a:pt x="113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6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7"/>
                  <a:pt x="106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8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3" y="73"/>
                  <a:pt x="113" y="73"/>
                  <a:pt x="113" y="73"/>
                </a:cubicBezTo>
                <a:close/>
                <a:moveTo>
                  <a:pt x="103" y="36"/>
                </a:moveTo>
                <a:cubicBezTo>
                  <a:pt x="103" y="36"/>
                  <a:pt x="103" y="36"/>
                  <a:pt x="103" y="36"/>
                </a:cubicBezTo>
                <a:cubicBezTo>
                  <a:pt x="101" y="31"/>
                  <a:pt x="98" y="27"/>
                  <a:pt x="95" y="24"/>
                </a:cubicBezTo>
                <a:cubicBezTo>
                  <a:pt x="95" y="24"/>
                  <a:pt x="95" y="24"/>
                  <a:pt x="95" y="24"/>
                </a:cubicBezTo>
                <a:cubicBezTo>
                  <a:pt x="87" y="16"/>
                  <a:pt x="77" y="11"/>
                  <a:pt x="65" y="11"/>
                </a:cubicBezTo>
                <a:cubicBezTo>
                  <a:pt x="54" y="11"/>
                  <a:pt x="44" y="16"/>
                  <a:pt x="36" y="24"/>
                </a:cubicBezTo>
                <a:cubicBezTo>
                  <a:pt x="33" y="27"/>
                  <a:pt x="30" y="31"/>
                  <a:pt x="27" y="36"/>
                </a:cubicBezTo>
                <a:cubicBezTo>
                  <a:pt x="28" y="35"/>
                  <a:pt x="29" y="34"/>
                  <a:pt x="30" y="34"/>
                </a:cubicBezTo>
                <a:cubicBezTo>
                  <a:pt x="39" y="25"/>
                  <a:pt x="52" y="19"/>
                  <a:pt x="65" y="19"/>
                </a:cubicBezTo>
                <a:cubicBezTo>
                  <a:pt x="79" y="19"/>
                  <a:pt x="92" y="25"/>
                  <a:pt x="101" y="3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2" y="34"/>
                  <a:pt x="103" y="35"/>
                  <a:pt x="10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6" name="PA_任意多边形 26"/>
          <p:cNvSpPr>
            <a:spLocks noEditPoints="1"/>
          </p:cNvSpPr>
          <p:nvPr/>
        </p:nvSpPr>
        <p:spPr bwMode="auto">
          <a:xfrm>
            <a:off x="6335007" y="4874283"/>
            <a:ext cx="311883" cy="326252"/>
          </a:xfrm>
          <a:custGeom>
            <a:avLst/>
            <a:gdLst>
              <a:gd name="T0" fmla="*/ 4 w 139"/>
              <a:gd name="T1" fmla="*/ 139 h 145"/>
              <a:gd name="T2" fmla="*/ 56 w 139"/>
              <a:gd name="T3" fmla="*/ 133 h 145"/>
              <a:gd name="T4" fmla="*/ 24 w 139"/>
              <a:gd name="T5" fmla="*/ 117 h 145"/>
              <a:gd name="T6" fmla="*/ 20 w 139"/>
              <a:gd name="T7" fmla="*/ 115 h 145"/>
              <a:gd name="T8" fmla="*/ 2 w 139"/>
              <a:gd name="T9" fmla="*/ 89 h 145"/>
              <a:gd name="T10" fmla="*/ 24 w 139"/>
              <a:gd name="T11" fmla="*/ 70 h 145"/>
              <a:gd name="T12" fmla="*/ 56 w 139"/>
              <a:gd name="T13" fmla="*/ 58 h 145"/>
              <a:gd name="T14" fmla="*/ 19 w 139"/>
              <a:gd name="T15" fmla="*/ 53 h 145"/>
              <a:gd name="T16" fmla="*/ 19 w 139"/>
              <a:gd name="T17" fmla="*/ 18 h 145"/>
              <a:gd name="T18" fmla="*/ 25 w 139"/>
              <a:gd name="T19" fmla="*/ 12 h 145"/>
              <a:gd name="T20" fmla="*/ 56 w 139"/>
              <a:gd name="T21" fmla="*/ 3 h 145"/>
              <a:gd name="T22" fmla="*/ 60 w 139"/>
              <a:gd name="T23" fmla="*/ 0 h 145"/>
              <a:gd name="T24" fmla="*/ 82 w 139"/>
              <a:gd name="T25" fmla="*/ 3 h 145"/>
              <a:gd name="T26" fmla="*/ 82 w 139"/>
              <a:gd name="T27" fmla="*/ 12 h 145"/>
              <a:gd name="T28" fmla="*/ 119 w 139"/>
              <a:gd name="T29" fmla="*/ 14 h 145"/>
              <a:gd name="T30" fmla="*/ 136 w 139"/>
              <a:gd name="T31" fmla="*/ 39 h 145"/>
              <a:gd name="T32" fmla="*/ 119 w 139"/>
              <a:gd name="T33" fmla="*/ 57 h 145"/>
              <a:gd name="T34" fmla="*/ 115 w 139"/>
              <a:gd name="T35" fmla="*/ 58 h 145"/>
              <a:gd name="T36" fmla="*/ 82 w 139"/>
              <a:gd name="T37" fmla="*/ 70 h 145"/>
              <a:gd name="T38" fmla="*/ 114 w 139"/>
              <a:gd name="T39" fmla="*/ 70 h 145"/>
              <a:gd name="T40" fmla="*/ 120 w 139"/>
              <a:gd name="T41" fmla="*/ 111 h 145"/>
              <a:gd name="T42" fmla="*/ 114 w 139"/>
              <a:gd name="T43" fmla="*/ 117 h 145"/>
              <a:gd name="T44" fmla="*/ 82 w 139"/>
              <a:gd name="T45" fmla="*/ 133 h 145"/>
              <a:gd name="T46" fmla="*/ 135 w 139"/>
              <a:gd name="T47" fmla="*/ 139 h 145"/>
              <a:gd name="T48" fmla="*/ 10 w 139"/>
              <a:gd name="T49" fmla="*/ 145 h 145"/>
              <a:gd name="T50" fmla="*/ 63 w 139"/>
              <a:gd name="T51" fmla="*/ 133 h 145"/>
              <a:gd name="T52" fmla="*/ 76 w 139"/>
              <a:gd name="T53" fmla="*/ 117 h 145"/>
              <a:gd name="T54" fmla="*/ 63 w 139"/>
              <a:gd name="T55" fmla="*/ 133 h 145"/>
              <a:gd name="T56" fmla="*/ 76 w 139"/>
              <a:gd name="T57" fmla="*/ 6 h 145"/>
              <a:gd name="T58" fmla="*/ 63 w 139"/>
              <a:gd name="T59" fmla="*/ 12 h 145"/>
              <a:gd name="T60" fmla="*/ 76 w 139"/>
              <a:gd name="T61" fmla="*/ 6 h 145"/>
              <a:gd name="T62" fmla="*/ 76 w 139"/>
              <a:gd name="T63" fmla="*/ 70 h 145"/>
              <a:gd name="T64" fmla="*/ 63 w 139"/>
              <a:gd name="T65" fmla="*/ 58 h 145"/>
              <a:gd name="T66" fmla="*/ 76 w 139"/>
              <a:gd name="T67" fmla="*/ 70 h 145"/>
              <a:gd name="T68" fmla="*/ 113 w 139"/>
              <a:gd name="T69" fmla="*/ 23 h 145"/>
              <a:gd name="T70" fmla="*/ 30 w 139"/>
              <a:gd name="T71" fmla="*/ 47 h 145"/>
              <a:gd name="T72" fmla="*/ 125 w 139"/>
              <a:gd name="T73" fmla="*/ 35 h 145"/>
              <a:gd name="T74" fmla="*/ 109 w 139"/>
              <a:gd name="T75" fmla="*/ 81 h 145"/>
              <a:gd name="T76" fmla="*/ 26 w 139"/>
              <a:gd name="T77" fmla="*/ 81 h 145"/>
              <a:gd name="T78" fmla="*/ 26 w 139"/>
              <a:gd name="T79" fmla="*/ 105 h 145"/>
              <a:gd name="T80" fmla="*/ 109 w 139"/>
              <a:gd name="T81" fmla="*/ 8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9" h="145">
                <a:moveTo>
                  <a:pt x="10" y="145"/>
                </a:moveTo>
                <a:cubicBezTo>
                  <a:pt x="6" y="145"/>
                  <a:pt x="4" y="142"/>
                  <a:pt x="4" y="139"/>
                </a:cubicBezTo>
                <a:cubicBezTo>
                  <a:pt x="4" y="136"/>
                  <a:pt x="6" y="133"/>
                  <a:pt x="10" y="133"/>
                </a:cubicBezTo>
                <a:cubicBezTo>
                  <a:pt x="56" y="133"/>
                  <a:pt x="56" y="133"/>
                  <a:pt x="56" y="133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2" y="117"/>
                  <a:pt x="21" y="116"/>
                  <a:pt x="20" y="115"/>
                </a:cubicBezTo>
                <a:cubicBezTo>
                  <a:pt x="2" y="97"/>
                  <a:pt x="2" y="97"/>
                  <a:pt x="2" y="97"/>
                </a:cubicBezTo>
                <a:cubicBezTo>
                  <a:pt x="0" y="95"/>
                  <a:pt x="0" y="92"/>
                  <a:pt x="2" y="89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1"/>
                  <a:pt x="22" y="70"/>
                  <a:pt x="24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1" y="58"/>
                  <a:pt x="19" y="56"/>
                  <a:pt x="19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4"/>
                  <a:pt x="21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8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1" y="0"/>
                  <a:pt x="82" y="1"/>
                  <a:pt x="82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2"/>
                  <a:pt x="82" y="12"/>
                  <a:pt x="82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7" y="12"/>
                  <a:pt x="118" y="13"/>
                  <a:pt x="119" y="14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9" y="33"/>
                  <a:pt x="139" y="37"/>
                  <a:pt x="136" y="39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8" y="58"/>
                  <a:pt x="116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82" y="58"/>
                  <a:pt x="82" y="58"/>
                  <a:pt x="82" y="58"/>
                </a:cubicBezTo>
                <a:cubicBezTo>
                  <a:pt x="82" y="70"/>
                  <a:pt x="82" y="70"/>
                  <a:pt x="82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8" y="70"/>
                  <a:pt x="120" y="73"/>
                  <a:pt x="120" y="76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4"/>
                  <a:pt x="118" y="117"/>
                  <a:pt x="114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2" y="133"/>
                  <a:pt x="135" y="136"/>
                  <a:pt x="135" y="139"/>
                </a:cubicBezTo>
                <a:cubicBezTo>
                  <a:pt x="135" y="142"/>
                  <a:pt x="132" y="145"/>
                  <a:pt x="129" y="145"/>
                </a:cubicBezTo>
                <a:cubicBezTo>
                  <a:pt x="10" y="145"/>
                  <a:pt x="10" y="145"/>
                  <a:pt x="10" y="145"/>
                </a:cubicBezTo>
                <a:close/>
                <a:moveTo>
                  <a:pt x="63" y="133"/>
                </a:moveTo>
                <a:cubicBezTo>
                  <a:pt x="63" y="133"/>
                  <a:pt x="63" y="133"/>
                  <a:pt x="63" y="133"/>
                </a:cubicBezTo>
                <a:cubicBezTo>
                  <a:pt x="76" y="133"/>
                  <a:pt x="76" y="133"/>
                  <a:pt x="76" y="133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33"/>
                  <a:pt x="63" y="133"/>
                  <a:pt x="63" y="133"/>
                </a:cubicBezTo>
                <a:close/>
                <a:moveTo>
                  <a:pt x="76" y="6"/>
                </a:moveTo>
                <a:cubicBezTo>
                  <a:pt x="76" y="6"/>
                  <a:pt x="76" y="6"/>
                  <a:pt x="7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2"/>
                  <a:pt x="63" y="12"/>
                  <a:pt x="63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6"/>
                  <a:pt x="76" y="6"/>
                  <a:pt x="76" y="6"/>
                </a:cubicBezTo>
                <a:close/>
                <a:moveTo>
                  <a:pt x="76" y="70"/>
                </a:moveTo>
                <a:cubicBezTo>
                  <a:pt x="76" y="70"/>
                  <a:pt x="76" y="70"/>
                  <a:pt x="76" y="70"/>
                </a:cubicBezTo>
                <a:cubicBezTo>
                  <a:pt x="76" y="58"/>
                  <a:pt x="76" y="58"/>
                  <a:pt x="76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70"/>
                  <a:pt x="63" y="70"/>
                  <a:pt x="63" y="70"/>
                </a:cubicBezTo>
                <a:cubicBezTo>
                  <a:pt x="76" y="70"/>
                  <a:pt x="76" y="70"/>
                  <a:pt x="76" y="70"/>
                </a:cubicBezTo>
                <a:close/>
                <a:moveTo>
                  <a:pt x="113" y="23"/>
                </a:moveTo>
                <a:cubicBezTo>
                  <a:pt x="113" y="23"/>
                  <a:pt x="113" y="23"/>
                  <a:pt x="113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47"/>
                  <a:pt x="30" y="47"/>
                  <a:pt x="30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13" y="23"/>
                  <a:pt x="113" y="23"/>
                  <a:pt x="113" y="23"/>
                </a:cubicBezTo>
                <a:close/>
                <a:moveTo>
                  <a:pt x="109" y="81"/>
                </a:moveTo>
                <a:cubicBezTo>
                  <a:pt x="109" y="81"/>
                  <a:pt x="109" y="81"/>
                  <a:pt x="109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14" y="93"/>
                  <a:pt x="14" y="93"/>
                  <a:pt x="14" y="93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81"/>
                  <a:pt x="109" y="81"/>
                  <a:pt x="109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7" name="PA_任意多边形 27"/>
          <p:cNvSpPr>
            <a:spLocks noEditPoints="1"/>
          </p:cNvSpPr>
          <p:nvPr/>
        </p:nvSpPr>
        <p:spPr bwMode="auto">
          <a:xfrm>
            <a:off x="4074370" y="3383717"/>
            <a:ext cx="281306" cy="330330"/>
          </a:xfrm>
          <a:custGeom>
            <a:avLst/>
            <a:gdLst>
              <a:gd name="T0" fmla="*/ 6 w 125"/>
              <a:gd name="T1" fmla="*/ 0 h 147"/>
              <a:gd name="T2" fmla="*/ 6 w 125"/>
              <a:gd name="T3" fmla="*/ 0 h 147"/>
              <a:gd name="T4" fmla="*/ 6 w 125"/>
              <a:gd name="T5" fmla="*/ 0 h 147"/>
              <a:gd name="T6" fmla="*/ 6 w 125"/>
              <a:gd name="T7" fmla="*/ 0 h 147"/>
              <a:gd name="T8" fmla="*/ 119 w 125"/>
              <a:gd name="T9" fmla="*/ 0 h 147"/>
              <a:gd name="T10" fmla="*/ 124 w 125"/>
              <a:gd name="T11" fmla="*/ 6 h 147"/>
              <a:gd name="T12" fmla="*/ 123 w 125"/>
              <a:gd name="T13" fmla="*/ 10 h 147"/>
              <a:gd name="T14" fmla="*/ 94 w 125"/>
              <a:gd name="T15" fmla="*/ 38 h 147"/>
              <a:gd name="T16" fmla="*/ 123 w 125"/>
              <a:gd name="T17" fmla="*/ 66 h 147"/>
              <a:gd name="T18" fmla="*/ 123 w 125"/>
              <a:gd name="T19" fmla="*/ 74 h 147"/>
              <a:gd name="T20" fmla="*/ 119 w 125"/>
              <a:gd name="T21" fmla="*/ 76 h 147"/>
              <a:gd name="T22" fmla="*/ 118 w 125"/>
              <a:gd name="T23" fmla="*/ 76 h 147"/>
              <a:gd name="T24" fmla="*/ 12 w 125"/>
              <a:gd name="T25" fmla="*/ 76 h 147"/>
              <a:gd name="T26" fmla="*/ 12 w 125"/>
              <a:gd name="T27" fmla="*/ 142 h 147"/>
              <a:gd name="T28" fmla="*/ 6 w 125"/>
              <a:gd name="T29" fmla="*/ 147 h 147"/>
              <a:gd name="T30" fmla="*/ 0 w 125"/>
              <a:gd name="T31" fmla="*/ 142 h 147"/>
              <a:gd name="T32" fmla="*/ 0 w 125"/>
              <a:gd name="T33" fmla="*/ 70 h 147"/>
              <a:gd name="T34" fmla="*/ 0 w 125"/>
              <a:gd name="T35" fmla="*/ 70 h 147"/>
              <a:gd name="T36" fmla="*/ 0 w 125"/>
              <a:gd name="T37" fmla="*/ 70 h 147"/>
              <a:gd name="T38" fmla="*/ 0 w 125"/>
              <a:gd name="T39" fmla="*/ 6 h 147"/>
              <a:gd name="T40" fmla="*/ 6 w 125"/>
              <a:gd name="T41" fmla="*/ 0 h 147"/>
              <a:gd name="T42" fmla="*/ 6 w 125"/>
              <a:gd name="T43" fmla="*/ 0 h 147"/>
              <a:gd name="T44" fmla="*/ 6 w 125"/>
              <a:gd name="T45" fmla="*/ 0 h 147"/>
              <a:gd name="T46" fmla="*/ 6 w 125"/>
              <a:gd name="T47" fmla="*/ 0 h 147"/>
              <a:gd name="T48" fmla="*/ 6 w 125"/>
              <a:gd name="T49" fmla="*/ 0 h 147"/>
              <a:gd name="T50" fmla="*/ 12 w 125"/>
              <a:gd name="T51" fmla="*/ 11 h 147"/>
              <a:gd name="T52" fmla="*/ 12 w 125"/>
              <a:gd name="T53" fmla="*/ 11 h 147"/>
              <a:gd name="T54" fmla="*/ 12 w 125"/>
              <a:gd name="T55" fmla="*/ 64 h 147"/>
              <a:gd name="T56" fmla="*/ 105 w 125"/>
              <a:gd name="T57" fmla="*/ 64 h 147"/>
              <a:gd name="T58" fmla="*/ 82 w 125"/>
              <a:gd name="T59" fmla="*/ 42 h 147"/>
              <a:gd name="T60" fmla="*/ 82 w 125"/>
              <a:gd name="T61" fmla="*/ 34 h 147"/>
              <a:gd name="T62" fmla="*/ 105 w 125"/>
              <a:gd name="T63" fmla="*/ 11 h 147"/>
              <a:gd name="T64" fmla="*/ 12 w 125"/>
              <a:gd name="T65" fmla="*/ 1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" h="147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6"/>
                </a:cubicBezTo>
                <a:cubicBezTo>
                  <a:pt x="124" y="7"/>
                  <a:pt x="124" y="9"/>
                  <a:pt x="123" y="10"/>
                </a:cubicBezTo>
                <a:cubicBezTo>
                  <a:pt x="94" y="38"/>
                  <a:pt x="94" y="38"/>
                  <a:pt x="94" y="3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5" y="68"/>
                  <a:pt x="125" y="72"/>
                  <a:pt x="123" y="74"/>
                </a:cubicBezTo>
                <a:cubicBezTo>
                  <a:pt x="121" y="75"/>
                  <a:pt x="120" y="76"/>
                  <a:pt x="119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45"/>
                  <a:pt x="9" y="147"/>
                  <a:pt x="6" y="147"/>
                </a:cubicBezTo>
                <a:cubicBezTo>
                  <a:pt x="3" y="147"/>
                  <a:pt x="0" y="145"/>
                  <a:pt x="0" y="142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lose/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lose/>
                <a:moveTo>
                  <a:pt x="12" y="11"/>
                </a:moveTo>
                <a:cubicBezTo>
                  <a:pt x="12" y="11"/>
                  <a:pt x="12" y="11"/>
                  <a:pt x="12" y="11"/>
                </a:cubicBezTo>
                <a:cubicBezTo>
                  <a:pt x="12" y="64"/>
                  <a:pt x="12" y="64"/>
                  <a:pt x="12" y="64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82" y="42"/>
                  <a:pt x="82" y="42"/>
                  <a:pt x="82" y="42"/>
                </a:cubicBezTo>
                <a:cubicBezTo>
                  <a:pt x="80" y="40"/>
                  <a:pt x="80" y="36"/>
                  <a:pt x="82" y="34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" y="11"/>
                  <a:pt x="12" y="11"/>
                  <a:pt x="12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8" name="PA_任意多边形 28"/>
          <p:cNvSpPr>
            <a:spLocks noEditPoints="1"/>
          </p:cNvSpPr>
          <p:nvPr/>
        </p:nvSpPr>
        <p:spPr bwMode="auto">
          <a:xfrm>
            <a:off x="7876074" y="2584399"/>
            <a:ext cx="336345" cy="332370"/>
          </a:xfrm>
          <a:custGeom>
            <a:avLst/>
            <a:gdLst>
              <a:gd name="T0" fmla="*/ 145 w 149"/>
              <a:gd name="T1" fmla="*/ 101 h 148"/>
              <a:gd name="T2" fmla="*/ 145 w 149"/>
              <a:gd name="T3" fmla="*/ 111 h 148"/>
              <a:gd name="T4" fmla="*/ 72 w 149"/>
              <a:gd name="T5" fmla="*/ 147 h 148"/>
              <a:gd name="T6" fmla="*/ 1 w 149"/>
              <a:gd name="T7" fmla="*/ 103 h 148"/>
              <a:gd name="T8" fmla="*/ 24 w 149"/>
              <a:gd name="T9" fmla="*/ 90 h 148"/>
              <a:gd name="T10" fmla="*/ 1 w 149"/>
              <a:gd name="T11" fmla="*/ 71 h 148"/>
              <a:gd name="T12" fmla="*/ 24 w 149"/>
              <a:gd name="T13" fmla="*/ 58 h 148"/>
              <a:gd name="T14" fmla="*/ 1 w 149"/>
              <a:gd name="T15" fmla="*/ 40 h 148"/>
              <a:gd name="T16" fmla="*/ 72 w 149"/>
              <a:gd name="T17" fmla="*/ 1 h 148"/>
              <a:gd name="T18" fmla="*/ 145 w 149"/>
              <a:gd name="T19" fmla="*/ 37 h 148"/>
              <a:gd name="T20" fmla="*/ 145 w 149"/>
              <a:gd name="T21" fmla="*/ 47 h 148"/>
              <a:gd name="T22" fmla="*/ 145 w 149"/>
              <a:gd name="T23" fmla="*/ 69 h 148"/>
              <a:gd name="T24" fmla="*/ 145 w 149"/>
              <a:gd name="T25" fmla="*/ 79 h 148"/>
              <a:gd name="T26" fmla="*/ 130 w 149"/>
              <a:gd name="T27" fmla="*/ 106 h 148"/>
              <a:gd name="T28" fmla="*/ 113 w 149"/>
              <a:gd name="T29" fmla="*/ 96 h 148"/>
              <a:gd name="T30" fmla="*/ 75 w 149"/>
              <a:gd name="T31" fmla="*/ 116 h 148"/>
              <a:gd name="T32" fmla="*/ 74 w 149"/>
              <a:gd name="T33" fmla="*/ 116 h 148"/>
              <a:gd name="T34" fmla="*/ 74 w 149"/>
              <a:gd name="T35" fmla="*/ 116 h 148"/>
              <a:gd name="T36" fmla="*/ 73 w 149"/>
              <a:gd name="T37" fmla="*/ 116 h 148"/>
              <a:gd name="T38" fmla="*/ 72 w 149"/>
              <a:gd name="T39" fmla="*/ 115 h 148"/>
              <a:gd name="T40" fmla="*/ 18 w 149"/>
              <a:gd name="T41" fmla="*/ 106 h 148"/>
              <a:gd name="T42" fmla="*/ 130 w 149"/>
              <a:gd name="T43" fmla="*/ 106 h 148"/>
              <a:gd name="T44" fmla="*/ 74 w 149"/>
              <a:gd name="T45" fmla="*/ 104 h 148"/>
              <a:gd name="T46" fmla="*/ 113 w 149"/>
              <a:gd name="T47" fmla="*/ 64 h 148"/>
              <a:gd name="T48" fmla="*/ 75 w 149"/>
              <a:gd name="T49" fmla="*/ 84 h 148"/>
              <a:gd name="T50" fmla="*/ 74 w 149"/>
              <a:gd name="T51" fmla="*/ 84 h 148"/>
              <a:gd name="T52" fmla="*/ 74 w 149"/>
              <a:gd name="T53" fmla="*/ 84 h 148"/>
              <a:gd name="T54" fmla="*/ 73 w 149"/>
              <a:gd name="T55" fmla="*/ 84 h 148"/>
              <a:gd name="T56" fmla="*/ 72 w 149"/>
              <a:gd name="T57" fmla="*/ 84 h 148"/>
              <a:gd name="T58" fmla="*/ 18 w 149"/>
              <a:gd name="T59" fmla="*/ 74 h 148"/>
              <a:gd name="T60" fmla="*/ 74 w 149"/>
              <a:gd name="T61" fmla="*/ 72 h 148"/>
              <a:gd name="T62" fmla="*/ 130 w 149"/>
              <a:gd name="T63" fmla="*/ 42 h 148"/>
              <a:gd name="T64" fmla="*/ 18 w 149"/>
              <a:gd name="T65" fmla="*/ 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9" h="148">
                <a:moveTo>
                  <a:pt x="124" y="90"/>
                </a:moveTo>
                <a:cubicBezTo>
                  <a:pt x="145" y="101"/>
                  <a:pt x="145" y="101"/>
                  <a:pt x="145" y="101"/>
                </a:cubicBezTo>
                <a:cubicBezTo>
                  <a:pt x="148" y="102"/>
                  <a:pt x="149" y="106"/>
                  <a:pt x="147" y="108"/>
                </a:cubicBezTo>
                <a:cubicBezTo>
                  <a:pt x="147" y="109"/>
                  <a:pt x="146" y="110"/>
                  <a:pt x="145" y="111"/>
                </a:cubicBezTo>
                <a:cubicBezTo>
                  <a:pt x="77" y="147"/>
                  <a:pt x="77" y="147"/>
                  <a:pt x="77" y="147"/>
                </a:cubicBezTo>
                <a:cubicBezTo>
                  <a:pt x="75" y="148"/>
                  <a:pt x="73" y="148"/>
                  <a:pt x="72" y="147"/>
                </a:cubicBezTo>
                <a:cubicBezTo>
                  <a:pt x="4" y="111"/>
                  <a:pt x="4" y="111"/>
                  <a:pt x="4" y="111"/>
                </a:cubicBezTo>
                <a:cubicBezTo>
                  <a:pt x="1" y="109"/>
                  <a:pt x="0" y="106"/>
                  <a:pt x="1" y="103"/>
                </a:cubicBezTo>
                <a:cubicBezTo>
                  <a:pt x="2" y="102"/>
                  <a:pt x="3" y="101"/>
                  <a:pt x="4" y="101"/>
                </a:cubicBezTo>
                <a:cubicBezTo>
                  <a:pt x="24" y="90"/>
                  <a:pt x="24" y="90"/>
                  <a:pt x="24" y="90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7"/>
                  <a:pt x="0" y="74"/>
                  <a:pt x="1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24" y="58"/>
                  <a:pt x="24" y="58"/>
                  <a:pt x="24" y="58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6"/>
                  <a:pt x="0" y="42"/>
                  <a:pt x="1" y="40"/>
                </a:cubicBezTo>
                <a:cubicBezTo>
                  <a:pt x="2" y="39"/>
                  <a:pt x="3" y="38"/>
                  <a:pt x="4" y="37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5" y="0"/>
                  <a:pt x="77" y="1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9"/>
                  <a:pt x="149" y="42"/>
                  <a:pt x="147" y="45"/>
                </a:cubicBezTo>
                <a:cubicBezTo>
                  <a:pt x="147" y="46"/>
                  <a:pt x="146" y="47"/>
                  <a:pt x="145" y="47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8" y="70"/>
                  <a:pt x="149" y="74"/>
                  <a:pt x="147" y="77"/>
                </a:cubicBezTo>
                <a:cubicBezTo>
                  <a:pt x="147" y="78"/>
                  <a:pt x="146" y="78"/>
                  <a:pt x="145" y="79"/>
                </a:cubicBezTo>
                <a:cubicBezTo>
                  <a:pt x="124" y="90"/>
                  <a:pt x="124" y="90"/>
                  <a:pt x="124" y="90"/>
                </a:cubicBezTo>
                <a:close/>
                <a:moveTo>
                  <a:pt x="130" y="106"/>
                </a:moveTo>
                <a:cubicBezTo>
                  <a:pt x="130" y="106"/>
                  <a:pt x="130" y="106"/>
                  <a:pt x="130" y="10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6" y="116"/>
                  <a:pt x="76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2" y="116"/>
                  <a:pt x="72" y="115"/>
                </a:cubicBezTo>
                <a:cubicBezTo>
                  <a:pt x="36" y="96"/>
                  <a:pt x="36" y="96"/>
                  <a:pt x="36" y="9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130" y="106"/>
                  <a:pt x="130" y="106"/>
                  <a:pt x="130" y="106"/>
                </a:cubicBezTo>
                <a:close/>
                <a:moveTo>
                  <a:pt x="74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93" y="94"/>
                  <a:pt x="112" y="84"/>
                  <a:pt x="130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84"/>
                  <a:pt x="76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2" y="84"/>
                  <a:pt x="72" y="84"/>
                </a:cubicBezTo>
                <a:cubicBezTo>
                  <a:pt x="36" y="64"/>
                  <a:pt x="36" y="64"/>
                  <a:pt x="36" y="64"/>
                </a:cubicBezTo>
                <a:cubicBezTo>
                  <a:pt x="18" y="74"/>
                  <a:pt x="18" y="74"/>
                  <a:pt x="18" y="74"/>
                </a:cubicBezTo>
                <a:cubicBezTo>
                  <a:pt x="37" y="84"/>
                  <a:pt x="55" y="94"/>
                  <a:pt x="74" y="104"/>
                </a:cubicBezTo>
                <a:close/>
                <a:moveTo>
                  <a:pt x="74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93" y="62"/>
                  <a:pt x="112" y="52"/>
                  <a:pt x="130" y="42"/>
                </a:cubicBezTo>
                <a:cubicBezTo>
                  <a:pt x="74" y="12"/>
                  <a:pt x="74" y="12"/>
                  <a:pt x="74" y="12"/>
                </a:cubicBezTo>
                <a:cubicBezTo>
                  <a:pt x="18" y="42"/>
                  <a:pt x="18" y="42"/>
                  <a:pt x="18" y="42"/>
                </a:cubicBezTo>
                <a:cubicBezTo>
                  <a:pt x="37" y="52"/>
                  <a:pt x="55" y="62"/>
                  <a:pt x="7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9" name="PA_淘宝店chenying0907 29"/>
          <p:cNvSpPr>
            <a:spLocks noChangeArrowheads="1"/>
          </p:cNvSpPr>
          <p:nvPr/>
        </p:nvSpPr>
        <p:spPr bwMode="auto">
          <a:xfrm>
            <a:off x="6242259" y="2168900"/>
            <a:ext cx="11089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PA_淘宝店chenying0907 30"/>
          <p:cNvSpPr>
            <a:spLocks noChangeArrowheads="1"/>
          </p:cNvSpPr>
          <p:nvPr/>
        </p:nvSpPr>
        <p:spPr bwMode="auto">
          <a:xfrm>
            <a:off x="6384918" y="3648577"/>
            <a:ext cx="11089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PA_淘宝店chenying0907 31"/>
          <p:cNvSpPr>
            <a:spLocks noChangeArrowheads="1"/>
          </p:cNvSpPr>
          <p:nvPr/>
        </p:nvSpPr>
        <p:spPr bwMode="auto">
          <a:xfrm>
            <a:off x="4849967" y="3808635"/>
            <a:ext cx="11089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PA_淘宝店chenying0907 32"/>
          <p:cNvSpPr>
            <a:spLocks noChangeArrowheads="1"/>
          </p:cNvSpPr>
          <p:nvPr/>
        </p:nvSpPr>
        <p:spPr bwMode="auto">
          <a:xfrm>
            <a:off x="4709347" y="2307400"/>
            <a:ext cx="11089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PA_淘宝店chenying0907 33"/>
          <p:cNvSpPr>
            <a:spLocks noChangeArrowheads="1"/>
          </p:cNvSpPr>
          <p:nvPr/>
        </p:nvSpPr>
        <p:spPr bwMode="auto">
          <a:xfrm>
            <a:off x="2013498" y="2004697"/>
            <a:ext cx="2263696" cy="8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 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01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Bodoni MT Black" panose="02070A03080606020203" pitchFamily="18" charset="0"/>
              <a:ea typeface="Noto Sans S Chinese Medium" panose="020B0600000000000000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输入标题</a:t>
            </a:r>
          </a:p>
        </p:txBody>
      </p:sp>
      <p:sp>
        <p:nvSpPr>
          <p:cNvPr id="40" name="PA_淘宝店chenying0907 33"/>
          <p:cNvSpPr>
            <a:spLocks noChangeArrowheads="1"/>
          </p:cNvSpPr>
          <p:nvPr/>
        </p:nvSpPr>
        <p:spPr bwMode="auto">
          <a:xfrm>
            <a:off x="2245570" y="4157864"/>
            <a:ext cx="2263696" cy="8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 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02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Bodoni MT Black" panose="02070A03080606020203" pitchFamily="18" charset="0"/>
              <a:ea typeface="Noto Sans S Chinese Medium" panose="020B0600000000000000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PA_淘宝店chenying0907 33"/>
          <p:cNvSpPr>
            <a:spLocks noChangeArrowheads="1"/>
          </p:cNvSpPr>
          <p:nvPr/>
        </p:nvSpPr>
        <p:spPr bwMode="auto">
          <a:xfrm>
            <a:off x="7765731" y="1272605"/>
            <a:ext cx="2263696" cy="8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0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3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 </a:t>
            </a:r>
            <a:r>
              <a:rPr lang="zh-CN" altLang="en-US" sz="12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Bodoni MT Black" panose="02070A03080606020203" pitchFamily="18" charset="0"/>
              <a:ea typeface="Noto Sans S Chinese Medium" panose="020B0600000000000000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PA_淘宝店chenying0907 33"/>
          <p:cNvSpPr>
            <a:spLocks noChangeArrowheads="1"/>
          </p:cNvSpPr>
          <p:nvPr/>
        </p:nvSpPr>
        <p:spPr bwMode="auto">
          <a:xfrm>
            <a:off x="7940917" y="3383717"/>
            <a:ext cx="2263696" cy="8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0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4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Bodoni MT Black" panose="02070A03080606020203" pitchFamily="18" charset="0"/>
                <a:ea typeface="Noto Sans S Chinese Medium" panose="020B0600000000000000" pitchFamily="34" charset="-122"/>
              </a:rPr>
              <a:t> </a:t>
            </a:r>
            <a:r>
              <a:rPr lang="zh-CN" altLang="en-US" sz="12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Bodoni MT Black" panose="02070A03080606020203" pitchFamily="18" charset="0"/>
              <a:ea typeface="Noto Sans S Chinese Medium" panose="020B0600000000000000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 请替换文字内容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8" y="5620988"/>
            <a:ext cx="1677055" cy="4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624</Words>
  <Application>Microsoft Office PowerPoint</Application>
  <PresentationFormat>宽屏</PresentationFormat>
  <Paragraphs>150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微软雅黑</vt:lpstr>
      <vt:lpstr>Bodoni MT Black</vt:lpstr>
      <vt:lpstr>等线</vt:lpstr>
      <vt:lpstr>Noto Sans S Chinese Medium</vt:lpstr>
      <vt:lpstr>Arial</vt:lpstr>
      <vt:lpstr>站酷快乐体2016修订版</vt:lpstr>
      <vt:lpstr>等线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Hu Peppay</cp:lastModifiedBy>
  <cp:revision>68</cp:revision>
  <dcterms:created xsi:type="dcterms:W3CDTF">2019-03-09T14:49:35Z</dcterms:created>
  <dcterms:modified xsi:type="dcterms:W3CDTF">2019-03-12T14:58:31Z</dcterms:modified>
</cp:coreProperties>
</file>